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4"/>
  </p:sldMasterIdLst>
  <p:notesMasterIdLst>
    <p:notesMasterId r:id="rId58"/>
  </p:notesMasterIdLst>
  <p:handoutMasterIdLst>
    <p:handoutMasterId r:id="rId59"/>
  </p:handoutMasterIdLst>
  <p:sldIdLst>
    <p:sldId id="256" r:id="rId5"/>
    <p:sldId id="289" r:id="rId6"/>
    <p:sldId id="295" r:id="rId7"/>
    <p:sldId id="313" r:id="rId8"/>
    <p:sldId id="319" r:id="rId9"/>
    <p:sldId id="320" r:id="rId10"/>
    <p:sldId id="326" r:id="rId11"/>
    <p:sldId id="321" r:id="rId12"/>
    <p:sldId id="322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41" r:id="rId27"/>
    <p:sldId id="379" r:id="rId28"/>
    <p:sldId id="343" r:id="rId29"/>
    <p:sldId id="344" r:id="rId30"/>
    <p:sldId id="345" r:id="rId31"/>
    <p:sldId id="346" r:id="rId32"/>
    <p:sldId id="347" r:id="rId33"/>
    <p:sldId id="350" r:id="rId34"/>
    <p:sldId id="348" r:id="rId35"/>
    <p:sldId id="304" r:id="rId36"/>
    <p:sldId id="381" r:id="rId37"/>
    <p:sldId id="308" r:id="rId38"/>
    <p:sldId id="380" r:id="rId39"/>
    <p:sldId id="309" r:id="rId40"/>
    <p:sldId id="312" r:id="rId41"/>
    <p:sldId id="316" r:id="rId42"/>
    <p:sldId id="317" r:id="rId43"/>
    <p:sldId id="318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3" r:id="rId56"/>
    <p:sldId id="378" r:id="rId57"/>
  </p:sldIdLst>
  <p:sldSz cx="12192000" cy="6858000"/>
  <p:notesSz cx="6858000" cy="9144000"/>
  <p:embeddedFontLst>
    <p:embeddedFont>
      <p:font typeface="Pretendard Light" pitchFamily="2" charset="-127"/>
      <p:regular r:id="rId60"/>
    </p:embeddedFont>
    <p:embeddedFont>
      <p:font typeface="맑은 고딕" pitchFamily="50" charset="-127"/>
      <p:regular r:id="rId61"/>
      <p:bold r:id="rId62"/>
    </p:embeddedFont>
    <p:embeddedFont>
      <p:font typeface="Pretendard ExtraLight" pitchFamily="2" charset="-127"/>
      <p:regular r:id="rId63"/>
    </p:embeddedFont>
    <p:embeddedFont>
      <p:font typeface="Pretendard ExtraBold" pitchFamily="2" charset="-127"/>
      <p:bold r:id="rId64"/>
    </p:embeddedFont>
    <p:embeddedFont>
      <p:font typeface="Pretendard Medium" pitchFamily="2" charset="-127"/>
      <p:regular r:id="rId65"/>
    </p:embeddedFont>
    <p:embeddedFont>
      <p:font typeface="Pretendard Black" pitchFamily="2" charset="-127"/>
      <p:bold r:id="rId66"/>
    </p:embeddedFont>
    <p:embeddedFont>
      <p:font typeface="Pretendard SemiBold" pitchFamily="2" charset="-127"/>
      <p:bold r:id="rId67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929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728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만든 이" initials="오전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E99"/>
    <a:srgbClr val="F67F5E"/>
    <a:srgbClr val="FBCDC1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6AB3F6-9C42-483A-929C-0A84E032F94F}" v="11" dt="2022-10-02T08:50:34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0"/>
  </p:normalViewPr>
  <p:slideViewPr>
    <p:cSldViewPr snapToGrid="0">
      <p:cViewPr varScale="1">
        <p:scale>
          <a:sx n="63" d="100"/>
          <a:sy n="63" d="100"/>
        </p:scale>
        <p:origin x="-752" y="-72"/>
      </p:cViewPr>
      <p:guideLst>
        <p:guide orient="horz" pos="3929"/>
        <p:guide orient="horz" pos="34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4.fntdata"/><Relationship Id="rId6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font" Target="fonts/font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3.fntdata"/><Relationship Id="rId70" Type="http://schemas.openxmlformats.org/officeDocument/2006/relationships/viewProps" Target="view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3C78EDB-4074-4B9C-8A23-C61DB2EAECBA}" type="datetime1">
              <a:rPr lang="ko-KR" altLang="en-US" smtClean="0">
                <a:latin typeface="Pretendard Medium" panose="02000603000000020004" pitchFamily="50" charset="-127"/>
                <a:ea typeface="Pretendard Medium" panose="02000603000000020004" pitchFamily="50" charset="-127"/>
              </a:rPr>
              <a:pPr rtl="0"/>
              <a:t>2022-10-31</a:t>
            </a:fld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ko-KR" smtClean="0">
                <a:latin typeface="Pretendard Medium" panose="02000603000000020004" pitchFamily="50" charset="-127"/>
                <a:ea typeface="Pretendard Medium" panose="02000603000000020004" pitchFamily="50" charset="-127"/>
              </a:rPr>
              <a:pPr rtl="0"/>
              <a:t>‹#›</a:t>
            </a:fld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94A59610-D21E-4772-A7BF-F2F26E543677}" type="datetime1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D4B9A9E5-4F7F-4A7D-9DE1-89923232926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retendard Medium" panose="02000603000000020004" pitchFamily="50" charset="-127"/>
        <a:ea typeface="Pretendard Medium" panose="0200060300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retendard Medium" panose="02000603000000020004" pitchFamily="50" charset="-127"/>
        <a:ea typeface="Pretendard Medium" panose="0200060300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retendard Medium" panose="02000603000000020004" pitchFamily="50" charset="-127"/>
        <a:ea typeface="Pretendard Medium" panose="0200060300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retendard Medium" panose="02000603000000020004" pitchFamily="50" charset="-127"/>
        <a:ea typeface="Pretendard Medium" panose="0200060300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retendard Medium" panose="02000603000000020004" pitchFamily="50" charset="-127"/>
        <a:ea typeface="Pretendard Medium" panose="0200060300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14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68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614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19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altLang="ko-KR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90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B38B0D13-BD5F-460B-B337-F4A934202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="" xmlns:a16="http://schemas.microsoft.com/office/drawing/2014/main" id="{BE72876B-D3DA-4462-9E24-3354D8D02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="" xmlns:a16="http://schemas.microsoft.com/office/drawing/2014/main" id="{14A539B6-6E3F-41BA-ACE2-76E8BB6516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 dirty="0"/>
              <a:t>#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=""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 dirty="0"/>
              <a:t>#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=""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 dirty="0"/>
              <a:t>#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=""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6" name="내용 개체 틀 5">
            <a:extLst>
              <a:ext uri="{FF2B5EF4-FFF2-40B4-BE49-F238E27FC236}">
                <a16:creationId xmlns=""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endParaRPr lang="ko-KR" altLang="en-US" noProof="0" dirty="0"/>
          </a:p>
        </p:txBody>
      </p:sp>
      <p:sp>
        <p:nvSpPr>
          <p:cNvPr id="22" name="내용 개체 틀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=""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내용 2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텍스트를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 dirty="0"/>
              <a:t>마스터 텍스트를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래픽 13">
            <a:extLst>
              <a:ext uri="{FF2B5EF4-FFF2-40B4-BE49-F238E27FC236}">
                <a16:creationId xmlns="" xmlns:a16="http://schemas.microsoft.com/office/drawing/2014/main" id="{AE202E03-5C65-4305-B969-65220AD410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제목 1">
            <a:extLst>
              <a:ext uri="{FF2B5EF4-FFF2-40B4-BE49-F238E27FC236}">
                <a16:creationId xmlns=""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0" name="텍스트 개체 틀 15">
            <a:extLst>
              <a:ext uri="{FF2B5EF4-FFF2-40B4-BE49-F238E27FC236}">
                <a16:creationId xmlns=""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5" name="텍스트 개체 틀 18">
            <a:extLst>
              <a:ext uri="{FF2B5EF4-FFF2-40B4-BE49-F238E27FC236}">
                <a16:creationId xmlns=""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6" name="텍스트 개체 틀 15">
            <a:extLst>
              <a:ext uri="{FF2B5EF4-FFF2-40B4-BE49-F238E27FC236}">
                <a16:creationId xmlns=""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7" name="텍스트 개체 틀 18">
            <a:extLst>
              <a:ext uri="{FF2B5EF4-FFF2-40B4-BE49-F238E27FC236}">
                <a16:creationId xmlns=""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8" name="텍스트 개체 틀 15">
            <a:extLst>
              <a:ext uri="{FF2B5EF4-FFF2-40B4-BE49-F238E27FC236}">
                <a16:creationId xmlns=""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9" name="텍스트 개체 틀 18">
            <a:extLst>
              <a:ext uri="{FF2B5EF4-FFF2-40B4-BE49-F238E27FC236}">
                <a16:creationId xmlns=""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1" name="날짜 개체 틀 6">
            <a:extLst>
              <a:ext uri="{FF2B5EF4-FFF2-40B4-BE49-F238E27FC236}">
                <a16:creationId xmlns=""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22" name="바닥글 개체 틀 7">
            <a:extLst>
              <a:ext uri="{FF2B5EF4-FFF2-40B4-BE49-F238E27FC236}">
                <a16:creationId xmlns=""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=""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=""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7" name="차트 개체 틀 6">
            <a:extLst>
              <a:ext uri="{FF2B5EF4-FFF2-40B4-BE49-F238E27FC236}">
                <a16:creationId xmlns=""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차트를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3" name="내용 개체 틀 12">
            <a:extLst>
              <a:ext uri="{FF2B5EF4-FFF2-40B4-BE49-F238E27FC236}">
                <a16:creationId xmlns=""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dirty="0"/>
              <a:t>내용을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임라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D46070C-E825-43D0-99F4-8B46141311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" name="텍스트 개체 틀 10">
            <a:extLst>
              <a:ext uri="{FF2B5EF4-FFF2-40B4-BE49-F238E27FC236}">
                <a16:creationId xmlns=""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7" name="텍스트 개체 틀 10">
            <a:extLst>
              <a:ext uri="{FF2B5EF4-FFF2-40B4-BE49-F238E27FC236}">
                <a16:creationId xmlns=""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8" name="텍스트 개체 틀 10">
            <a:extLst>
              <a:ext uri="{FF2B5EF4-FFF2-40B4-BE49-F238E27FC236}">
                <a16:creationId xmlns=""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9" name="텍스트 개체 틀 10">
            <a:extLst>
              <a:ext uri="{FF2B5EF4-FFF2-40B4-BE49-F238E27FC236}">
                <a16:creationId xmlns=""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=""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=""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3" name="텍스트 개체 틀 10">
            <a:extLst>
              <a:ext uri="{FF2B5EF4-FFF2-40B4-BE49-F238E27FC236}">
                <a16:creationId xmlns=""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=""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6" name="텍스트 개체 틀 10">
            <a:extLst>
              <a:ext uri="{FF2B5EF4-FFF2-40B4-BE49-F238E27FC236}">
                <a16:creationId xmlns=""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=""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5" name="텍스트 개체 틀 10">
            <a:extLst>
              <a:ext uri="{FF2B5EF4-FFF2-40B4-BE49-F238E27FC236}">
                <a16:creationId xmlns=""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8" name="텍스트 개체 틀 10">
            <a:extLst>
              <a:ext uri="{FF2B5EF4-FFF2-40B4-BE49-F238E27FC236}">
                <a16:creationId xmlns=""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9" name="텍스트 개체 틀 10">
            <a:extLst>
              <a:ext uri="{FF2B5EF4-FFF2-40B4-BE49-F238E27FC236}">
                <a16:creationId xmlns=""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20" name="텍스트 개체 틀 10">
            <a:extLst>
              <a:ext uri="{FF2B5EF4-FFF2-40B4-BE49-F238E27FC236}">
                <a16:creationId xmlns=""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=""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=""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3" name="텍스트 개체 틀 10">
            <a:extLst>
              <a:ext uri="{FF2B5EF4-FFF2-40B4-BE49-F238E27FC236}">
                <a16:creationId xmlns=""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4" name="텍스트 개체 틀 10">
            <a:extLst>
              <a:ext uri="{FF2B5EF4-FFF2-40B4-BE49-F238E27FC236}">
                <a16:creationId xmlns=""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=""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=""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=""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9" name="텍스트 개체 틀 10">
            <a:extLst>
              <a:ext uri="{FF2B5EF4-FFF2-40B4-BE49-F238E27FC236}">
                <a16:creationId xmlns=""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7" name="텍스트 개체 틀 10">
            <a:extLst>
              <a:ext uri="{FF2B5EF4-FFF2-40B4-BE49-F238E27FC236}">
                <a16:creationId xmlns=""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=""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=""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FFA35437-CCDE-4D92-B879-F23B329C8E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tx1">
                  <a:lumMod val="75000"/>
                  <a:lumOff val="2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6" name="날짜 개체 틀 2">
            <a:extLst>
              <a:ext uri="{FF2B5EF4-FFF2-40B4-BE49-F238E27FC236}">
                <a16:creationId xmlns=""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37" name="바닥글 개체 틀 3">
            <a:extLst>
              <a:ext uri="{FF2B5EF4-FFF2-40B4-BE49-F238E27FC236}">
                <a16:creationId xmlns=""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38" name="슬라이드 번호 개체 틀 4">
            <a:extLst>
              <a:ext uri="{FF2B5EF4-FFF2-40B4-BE49-F238E27FC236}">
                <a16:creationId xmlns=""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4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=""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=""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=""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=""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=""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=""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2pPr>
          </a:lstStyle>
          <a:p>
            <a:pPr lvl="1"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=""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=""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=""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=""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=""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cxnSp>
        <p:nvCxnSpPr>
          <p:cNvPr id="10" name="직선 연결선(S) 9">
            <a:extLst>
              <a:ext uri="{FF2B5EF4-FFF2-40B4-BE49-F238E27FC236}">
                <a16:creationId xmlns="" xmlns:a16="http://schemas.microsoft.com/office/drawing/2014/main" id="{4E4B72DA-52CB-4D39-A342-8857B4D959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(S) 14">
            <a:extLst>
              <a:ext uri="{FF2B5EF4-FFF2-40B4-BE49-F238E27FC236}">
                <a16:creationId xmlns="" xmlns:a16="http://schemas.microsoft.com/office/drawing/2014/main" id="{21D9BCDA-DFB7-41A4-A7C7-CEE86CEDCB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=""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팀 슬라이드 8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=""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=""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7" name="그림 개체 틀 10">
            <a:extLst>
              <a:ext uri="{FF2B5EF4-FFF2-40B4-BE49-F238E27FC236}">
                <a16:creationId xmlns=""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3" name="텍스트 개체 틀 2">
            <a:extLst>
              <a:ext uri="{FF2B5EF4-FFF2-40B4-BE49-F238E27FC236}">
                <a16:creationId xmlns=""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=""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8" name="그림 개체 틀 10">
            <a:extLst>
              <a:ext uri="{FF2B5EF4-FFF2-40B4-BE49-F238E27FC236}">
                <a16:creationId xmlns=""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=""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=""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9" name="그림 개체 틀 10">
            <a:extLst>
              <a:ext uri="{FF2B5EF4-FFF2-40B4-BE49-F238E27FC236}">
                <a16:creationId xmlns=""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=""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=""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5" name="그림 개체 틀 10">
            <a:extLst>
              <a:ext uri="{FF2B5EF4-FFF2-40B4-BE49-F238E27FC236}">
                <a16:creationId xmlns=""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4" name="텍스트 개체 틀 2">
            <a:extLst>
              <a:ext uri="{FF2B5EF4-FFF2-40B4-BE49-F238E27FC236}">
                <a16:creationId xmlns=""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2" name="텍스트 개체 틀 2">
            <a:extLst>
              <a:ext uri="{FF2B5EF4-FFF2-40B4-BE49-F238E27FC236}">
                <a16:creationId xmlns=""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6" name="그림 개체 틀 10">
            <a:extLst>
              <a:ext uri="{FF2B5EF4-FFF2-40B4-BE49-F238E27FC236}">
                <a16:creationId xmlns=""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=""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=""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7" name="그림 개체 틀 10">
            <a:extLst>
              <a:ext uri="{FF2B5EF4-FFF2-40B4-BE49-F238E27FC236}">
                <a16:creationId xmlns=""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0" name="텍스트 개체 틀 2">
            <a:extLst>
              <a:ext uri="{FF2B5EF4-FFF2-40B4-BE49-F238E27FC236}">
                <a16:creationId xmlns=""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4" name="텍스트 개체 틀 2">
            <a:extLst>
              <a:ext uri="{FF2B5EF4-FFF2-40B4-BE49-F238E27FC236}">
                <a16:creationId xmlns=""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8" name="그림 개체 틀 10">
            <a:extLst>
              <a:ext uri="{FF2B5EF4-FFF2-40B4-BE49-F238E27FC236}">
                <a16:creationId xmlns=""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1" name="텍스트 개체 틀 2">
            <a:extLst>
              <a:ext uri="{FF2B5EF4-FFF2-40B4-BE49-F238E27FC236}">
                <a16:creationId xmlns=""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=""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pic>
        <p:nvPicPr>
          <p:cNvPr id="13" name="그래픽 12">
            <a:extLst>
              <a:ext uri="{FF2B5EF4-FFF2-40B4-BE49-F238E27FC236}">
                <a16:creationId xmlns="" xmlns:a16="http://schemas.microsoft.com/office/drawing/2014/main" id="{B0DFD584-E5CF-41EF-B51E-679CE22DDF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="" xmlns:a16="http://schemas.microsoft.com/office/drawing/2014/main" id="{E5C02DDF-25A6-42C7-9525-F279CE2095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자금 조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(S) 15">
            <a:extLst>
              <a:ext uri="{FF2B5EF4-FFF2-40B4-BE49-F238E27FC236}">
                <a16:creationId xmlns=""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=""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=""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 dirty="0"/>
              <a:t>내용을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 dirty="0"/>
              <a:t>#</a:t>
            </a:r>
            <a:endParaRPr lang="ko-KR" altLang="en-US" noProof="0" dirty="0"/>
          </a:p>
        </p:txBody>
      </p:sp>
      <p:sp>
        <p:nvSpPr>
          <p:cNvPr id="17" name="텍스트 개체 틀 2">
            <a:extLst>
              <a:ext uri="{FF2B5EF4-FFF2-40B4-BE49-F238E27FC236}">
                <a16:creationId xmlns=""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4" name="내용 개체 틀 10">
            <a:extLst>
              <a:ext uri="{FF2B5EF4-FFF2-40B4-BE49-F238E27FC236}">
                <a16:creationId xmlns=""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 dirty="0"/>
              <a:t>내용을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 dirty="0"/>
              <a:t>#</a:t>
            </a:r>
            <a:endParaRPr lang="ko-KR" altLang="en-US" noProof="0" dirty="0"/>
          </a:p>
        </p:txBody>
      </p:sp>
      <p:sp>
        <p:nvSpPr>
          <p:cNvPr id="18" name="텍스트 개체 틀 4">
            <a:extLst>
              <a:ext uri="{FF2B5EF4-FFF2-40B4-BE49-F238E27FC236}">
                <a16:creationId xmlns=""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5" name="내용 개체 틀 10">
            <a:extLst>
              <a:ext uri="{FF2B5EF4-FFF2-40B4-BE49-F238E27FC236}">
                <a16:creationId xmlns=""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 dirty="0"/>
              <a:t>내용을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1" name="텍스트 개체 틀 2">
            <a:extLst>
              <a:ext uri="{FF2B5EF4-FFF2-40B4-BE49-F238E27FC236}">
                <a16:creationId xmlns=""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 dirty="0"/>
              <a:t>#</a:t>
            </a:r>
            <a:endParaRPr lang="ko-KR" altLang="en-US" noProof="0" dirty="0"/>
          </a:p>
        </p:txBody>
      </p:sp>
      <p:sp>
        <p:nvSpPr>
          <p:cNvPr id="19" name="텍스트 개체 틀 2">
            <a:extLst>
              <a:ext uri="{FF2B5EF4-FFF2-40B4-BE49-F238E27FC236}">
                <a16:creationId xmlns=""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2" name="내용 개체 틀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6" name="내용 개체 틀 10">
            <a:extLst>
              <a:ext uri="{FF2B5EF4-FFF2-40B4-BE49-F238E27FC236}">
                <a16:creationId xmlns=""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 dirty="0"/>
              <a:t>내용을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4" name="텍스트 개체 틀 2">
            <a:extLst>
              <a:ext uri="{FF2B5EF4-FFF2-40B4-BE49-F238E27FC236}">
                <a16:creationId xmlns=""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ko-KR" noProof="0" dirty="0"/>
              <a:t>#</a:t>
            </a:r>
            <a:endParaRPr lang="ko-KR" altLang="en-US" noProof="0" dirty="0"/>
          </a:p>
        </p:txBody>
      </p:sp>
      <p:sp>
        <p:nvSpPr>
          <p:cNvPr id="23" name="텍스트 개체 틀 2">
            <a:extLst>
              <a:ext uri="{FF2B5EF4-FFF2-40B4-BE49-F238E27FC236}">
                <a16:creationId xmlns=""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5" name="내용 개체 틀 3">
            <a:extLst>
              <a:ext uri="{FF2B5EF4-FFF2-40B4-BE49-F238E27FC236}">
                <a16:creationId xmlns=""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cxnSp>
        <p:nvCxnSpPr>
          <p:cNvPr id="23" name="직선 연결선(S) 22">
            <a:extLst>
              <a:ext uri="{FF2B5EF4-FFF2-40B4-BE49-F238E27FC236}">
                <a16:creationId xmlns=""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(S) 11">
            <a:extLst>
              <a:ext uri="{FF2B5EF4-FFF2-40B4-BE49-F238E27FC236}">
                <a16:creationId xmlns=""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날짜 개체 틀 6">
            <a:extLst>
              <a:ext uri="{FF2B5EF4-FFF2-40B4-BE49-F238E27FC236}">
                <a16:creationId xmlns=""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22" name="바닥글 개체 틀 7">
            <a:extLst>
              <a:ext uri="{FF2B5EF4-FFF2-40B4-BE49-F238E27FC236}">
                <a16:creationId xmlns=""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24" name="슬라이드 번호 개체 틀 8">
            <a:extLst>
              <a:ext uri="{FF2B5EF4-FFF2-40B4-BE49-F238E27FC236}">
                <a16:creationId xmlns=""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안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무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=""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날짜 개체 틀 6">
            <a:extLst>
              <a:ext uri="{FF2B5EF4-FFF2-40B4-BE49-F238E27FC236}">
                <a16:creationId xmlns=""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10" name="바닥글 개체 틀 7">
            <a:extLst>
              <a:ext uri="{FF2B5EF4-FFF2-40B4-BE49-F238E27FC236}">
                <a16:creationId xmlns=""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=""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타임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래픽 10">
            <a:extLst>
              <a:ext uri="{FF2B5EF4-FFF2-40B4-BE49-F238E27FC236}">
                <a16:creationId xmlns="" xmlns:a16="http://schemas.microsoft.com/office/drawing/2014/main" id="{9D2AF524-D4B4-4A3A-9CE4-EDAFE1D5A3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제목을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7" name="텍스트 개체 틀 15">
            <a:extLst>
              <a:ext uri="{FF2B5EF4-FFF2-40B4-BE49-F238E27FC236}">
                <a16:creationId xmlns=""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8" name="텍스트 개체 틀 15">
            <a:extLst>
              <a:ext uri="{FF2B5EF4-FFF2-40B4-BE49-F238E27FC236}">
                <a16:creationId xmlns=""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=""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4" name="텍스트 개체 틀 15">
            <a:extLst>
              <a:ext uri="{FF2B5EF4-FFF2-40B4-BE49-F238E27FC236}">
                <a16:creationId xmlns=""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5" name="텍스트 개체 틀 15">
            <a:extLst>
              <a:ext uri="{FF2B5EF4-FFF2-40B4-BE49-F238E27FC236}">
                <a16:creationId xmlns=""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6" name="텍스트 개체 틀 15">
            <a:extLst>
              <a:ext uri="{FF2B5EF4-FFF2-40B4-BE49-F238E27FC236}">
                <a16:creationId xmlns=""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7" name="텍스트 개체 틀 15">
            <a:extLst>
              <a:ext uri="{FF2B5EF4-FFF2-40B4-BE49-F238E27FC236}">
                <a16:creationId xmlns=""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cxnSp>
        <p:nvCxnSpPr>
          <p:cNvPr id="3" name="직선 연결선(S) 2">
            <a:extLst>
              <a:ext uri="{FF2B5EF4-FFF2-40B4-BE49-F238E27FC236}">
                <a16:creationId xmlns="" xmlns:a16="http://schemas.microsoft.com/office/drawing/2014/main" id="{D3795F91-C721-4363-956D-756673AE79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직선 연결선(S) 3">
            <a:extLst>
              <a:ext uri="{FF2B5EF4-FFF2-40B4-BE49-F238E27FC236}">
                <a16:creationId xmlns="" xmlns:a16="http://schemas.microsoft.com/office/drawing/2014/main" id="{8AC14461-E27D-413D-B31A-47B74646AF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(S) 7">
            <a:extLst>
              <a:ext uri="{FF2B5EF4-FFF2-40B4-BE49-F238E27FC236}">
                <a16:creationId xmlns="" xmlns:a16="http://schemas.microsoft.com/office/drawing/2014/main" id="{4D6AEA4C-7710-4829-BA87-8DD77F1593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직선 연결선(S) 8">
            <a:extLst>
              <a:ext uri="{FF2B5EF4-FFF2-40B4-BE49-F238E27FC236}">
                <a16:creationId xmlns="" xmlns:a16="http://schemas.microsoft.com/office/drawing/2014/main" id="{E9BD473E-6203-491C-87AC-54AC0AB233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algn="l"/>
            <a:r>
              <a:rPr lang="ko-KR" altLang="en-US" dirty="0"/>
              <a:t>설명 자료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1" name="텍스트 개체 틀 15">
            <a:extLst>
              <a:ext uri="{FF2B5EF4-FFF2-40B4-BE49-F238E27FC236}">
                <a16:creationId xmlns=""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2" name="텍스트 개체 틀 18">
            <a:extLst>
              <a:ext uri="{FF2B5EF4-FFF2-40B4-BE49-F238E27FC236}">
                <a16:creationId xmlns=""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3" name="텍스트 개체 틀 15">
            <a:extLst>
              <a:ext uri="{FF2B5EF4-FFF2-40B4-BE49-F238E27FC236}">
                <a16:creationId xmlns=""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4" name="텍스트 개체 틀 18">
            <a:extLst>
              <a:ext uri="{FF2B5EF4-FFF2-40B4-BE49-F238E27FC236}">
                <a16:creationId xmlns=""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=""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3" name="텍스트 개체 틀 18">
            <a:extLst>
              <a:ext uri="{FF2B5EF4-FFF2-40B4-BE49-F238E27FC236}">
                <a16:creationId xmlns=""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3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=""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7" name="텍스트 개체 틀 18">
            <a:extLst>
              <a:ext uri="{FF2B5EF4-FFF2-40B4-BE49-F238E27FC236}">
                <a16:creationId xmlns=""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8" name="텍스트 개체 틀 18">
            <a:extLst>
              <a:ext uri="{FF2B5EF4-FFF2-40B4-BE49-F238E27FC236}">
                <a16:creationId xmlns=""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9" name="텍스트 개체 틀 15">
            <a:extLst>
              <a:ext uri="{FF2B5EF4-FFF2-40B4-BE49-F238E27FC236}">
                <a16:creationId xmlns=""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0" name="텍스트 개체 틀 18">
            <a:extLst>
              <a:ext uri="{FF2B5EF4-FFF2-40B4-BE49-F238E27FC236}">
                <a16:creationId xmlns=""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3" name="텍스트 개체 틀 15">
            <a:extLst>
              <a:ext uri="{FF2B5EF4-FFF2-40B4-BE49-F238E27FC236}">
                <a16:creationId xmlns=""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4" name="텍스트 개체 틀 18">
            <a:extLst>
              <a:ext uri="{FF2B5EF4-FFF2-40B4-BE49-F238E27FC236}">
                <a16:creationId xmlns=""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소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9" name="날짜 개체 틀 6">
            <a:extLst>
              <a:ext uri="{FF2B5EF4-FFF2-40B4-BE49-F238E27FC236}">
                <a16:creationId xmlns=""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10" name="바닥글 개체 틀 7">
            <a:extLst>
              <a:ext uri="{FF2B5EF4-FFF2-40B4-BE49-F238E27FC236}">
                <a16:creationId xmlns=""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11" name="슬라이드 번호 개체 틀 8">
            <a:extLst>
              <a:ext uri="{FF2B5EF4-FFF2-40B4-BE49-F238E27FC236}">
                <a16:creationId xmlns=""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나누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rtl="0"/>
            <a:r>
              <a:rPr lang="ko-KR" altLang="en-US" noProof="0" dirty="0"/>
              <a:t>마스터 제목 스타일을 편집하려면 클릭하세요</a:t>
            </a:r>
            <a:r>
              <a:rPr lang="en-US" altLang="ko-KR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=""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5">
            <a:extLst>
              <a:ext uri="{FF2B5EF4-FFF2-40B4-BE49-F238E27FC236}">
                <a16:creationId xmlns=""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2" name="텍스트 개체 틀 18">
            <a:extLst>
              <a:ext uri="{FF2B5EF4-FFF2-40B4-BE49-F238E27FC236}">
                <a16:creationId xmlns=""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3" name="텍스트 개체 틀 15">
            <a:extLst>
              <a:ext uri="{FF2B5EF4-FFF2-40B4-BE49-F238E27FC236}">
                <a16:creationId xmlns=""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4" name="텍스트 개체 틀 18">
            <a:extLst>
              <a:ext uri="{FF2B5EF4-FFF2-40B4-BE49-F238E27FC236}">
                <a16:creationId xmlns=""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5" name="텍스트 개체 틀 15">
            <a:extLst>
              <a:ext uri="{FF2B5EF4-FFF2-40B4-BE49-F238E27FC236}">
                <a16:creationId xmlns=""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lvl="0"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6" name="텍스트 개체 틀 18">
            <a:extLst>
              <a:ext uri="{FF2B5EF4-FFF2-40B4-BE49-F238E27FC236}">
                <a16:creationId xmlns=""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7" name="날짜 개체 틀 2">
            <a:extLst>
              <a:ext uri="{FF2B5EF4-FFF2-40B4-BE49-F238E27FC236}">
                <a16:creationId xmlns=""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18" name="바닥글 개체 틀 3">
            <a:extLst>
              <a:ext uri="{FF2B5EF4-FFF2-40B4-BE49-F238E27FC236}">
                <a16:creationId xmlns=""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19" name="슬라이드 번호 개체 틀 4">
            <a:extLst>
              <a:ext uri="{FF2B5EF4-FFF2-40B4-BE49-F238E27FC236}">
                <a16:creationId xmlns=""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 3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텍스트를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 dirty="0"/>
              <a:t>마스터 텍스트를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cxnSp>
        <p:nvCxnSpPr>
          <p:cNvPr id="16" name="직선 연결선(S) 15">
            <a:extLst>
              <a:ext uri="{FF2B5EF4-FFF2-40B4-BE49-F238E27FC236}">
                <a16:creationId xmlns="" xmlns:a16="http://schemas.microsoft.com/office/drawing/2014/main" id="{463D7850-C2A6-43CE-BBE4-8E81A0A593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(S) 19">
            <a:extLst>
              <a:ext uri="{FF2B5EF4-FFF2-40B4-BE49-F238E27FC236}">
                <a16:creationId xmlns="" xmlns:a16="http://schemas.microsoft.com/office/drawing/2014/main" id="{EBAD3E03-2E3B-440C-9105-6F9D33006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=""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텍스트를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2" name="내용 개체 틀 3">
            <a:extLst>
              <a:ext uri="{FF2B5EF4-FFF2-40B4-BE49-F238E27FC236}">
                <a16:creationId xmlns=""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20XX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r>
              <a:rPr lang="ko-KR" altLang="en-US" dirty="0"/>
              <a:t>설명 자료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defRPr>
            </a:lvl1pPr>
          </a:lstStyle>
          <a:p>
            <a:fld id="{B5CEABB6-07DC-46E8-9B57-56EC44A396E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Medium" panose="02000603000000020004" pitchFamily="50" charset="-127"/>
          <a:ea typeface="Pretendard Medium" panose="020006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5115" y="2415241"/>
            <a:ext cx="4941771" cy="634465"/>
          </a:xfrm>
        </p:spPr>
        <p:txBody>
          <a:bodyPr rtlCol="0"/>
          <a:lstStyle/>
          <a:p>
            <a:pPr algn="ctr" rtl="0"/>
            <a:r>
              <a:rPr lang="ko-KR" altLang="en-US" sz="5000" dirty="0">
                <a:solidFill>
                  <a:srgbClr val="F67F5E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요구사항분석서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BBA4B9-F99E-4C6F-EB10-95336944138D}"/>
              </a:ext>
            </a:extLst>
          </p:cNvPr>
          <p:cNvSpPr txBox="1"/>
          <p:nvPr/>
        </p:nvSpPr>
        <p:spPr>
          <a:xfrm>
            <a:off x="3930649" y="3130490"/>
            <a:ext cx="433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- 2022-2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캡스톤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디자인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BC3CD9-5E15-4D44-A4EC-B4A326ABAE49}"/>
              </a:ext>
            </a:extLst>
          </p:cNvPr>
          <p:cNvSpPr txBox="1"/>
          <p:nvPr/>
        </p:nvSpPr>
        <p:spPr>
          <a:xfrm>
            <a:off x="8382001" y="4332506"/>
            <a:ext cx="2930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solidFill>
                  <a:srgbClr val="F67F5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지도교수</a:t>
            </a:r>
            <a:r>
              <a:rPr lang="en-US" altLang="ko-KR" sz="1600" dirty="0">
                <a:solidFill>
                  <a:srgbClr val="F67F5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600" dirty="0" err="1">
                <a:solidFill>
                  <a:srgbClr val="F67F5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권기학</a:t>
            </a:r>
            <a:r>
              <a:rPr lang="en-US" altLang="ko-KR" sz="1600" dirty="0">
                <a:solidFill>
                  <a:srgbClr val="F67F5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F67F5E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한동일</a:t>
            </a:r>
            <a:endParaRPr lang="en-US" altLang="ko-KR" sz="1600" dirty="0">
              <a:solidFill>
                <a:srgbClr val="F67F5E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18013172 </a:t>
            </a:r>
            <a:r>
              <a:rPr lang="ko-KR" altLang="en-US" sz="2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김종찬</a:t>
            </a:r>
            <a:endParaRPr lang="en-US" altLang="ko-KR" sz="2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15011085 </a:t>
            </a:r>
            <a:r>
              <a:rPr lang="ko-KR" altLang="en-US" sz="2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이준석</a:t>
            </a:r>
            <a:endParaRPr lang="en-US" altLang="ko-KR" sz="2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18013177 </a:t>
            </a:r>
            <a:r>
              <a:rPr lang="ko-KR" altLang="en-US" sz="2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박정민</a:t>
            </a:r>
            <a:endParaRPr lang="en-US" altLang="ko-KR" sz="2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/>
            <a:r>
              <a:rPr lang="en-US" altLang="ko-KR" sz="22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18013190 </a:t>
            </a:r>
            <a:r>
              <a:rPr lang="ko-KR" altLang="en-US" sz="22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한세웅</a:t>
            </a:r>
            <a:endParaRPr lang="en-US" altLang="ko-KR" sz="22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742408"/>
              </p:ext>
            </p:extLst>
          </p:nvPr>
        </p:nvGraphicFramePr>
        <p:xfrm>
          <a:off x="1839275" y="1650581"/>
          <a:ext cx="8513450" cy="45867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로그인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 되어 있는 현장 근무자가 로그인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회원가입이 되어 있어야 하며 로그아웃 상태여야 함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앱 화면에 표시된 로그인 버튼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사용자가 입력한 정보를 토대로 로그인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ID/PW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입력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근무자가 입력한 정보가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내 회원 목록에 있는지 조회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 목록에 있을 시 로그인 성공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카카오톡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또는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PW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 틀린 경우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카카오톡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ID,PW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찾기를 통해 비밀번호 재설정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91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34769"/>
              </p:ext>
            </p:extLst>
          </p:nvPr>
        </p:nvGraphicFramePr>
        <p:xfrm>
          <a:off x="1839275" y="1753596"/>
          <a:ext cx="8513450" cy="442673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검사하고자 하는 부품을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근무자로 로그인 상태여야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검사하고자 하는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가지의 품목 중 하나를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가지의 품목 중 검사하고자 하는 부품을 선택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검사하고자 하는 부품을 잘못 선택 하였을 때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검사를 원하는 부품을 다시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25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650942"/>
              </p:ext>
            </p:extLst>
          </p:nvPr>
        </p:nvGraphicFramePr>
        <p:xfrm>
          <a:off x="1839275" y="1740896"/>
          <a:ext cx="8513450" cy="460325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 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검사하고자 하는 부품의 이미지를 불러오는 과정을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근무자로 로그인 상태여야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이미지를 불러오기 또는 카메라 촬영을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 검사 창에서 이미지 불러오기를 선택한 경우 갤러리에 접근하여 이미지를 불러옴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 검사 창에서 카메라 촬영을 선택한 경우 카메라 기능이 활성화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원하는 검사 방법이 아닌 경우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이미지를 불러오고 싶은데 카메라 촬영을 선택한 경우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뒤로 가기를 통하여 검사 방법을 재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683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574975"/>
              </p:ext>
            </p:extLst>
          </p:nvPr>
        </p:nvGraphicFramePr>
        <p:xfrm>
          <a:off x="1839275" y="1771231"/>
          <a:ext cx="8513450" cy="442673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불러오기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검사하고자 하는 부품을 갤러리에서 불러오는 과정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 검사 과정에서 이미지 불러오기를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갤러리에 있는 이미지를 불러옴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갤러리에서 검사하고자 하는 이미지를 선택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확인 버튼을 통해 이미지 선택을 종료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검사하고자 하는 이미지 선택을 덜 한 경우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이미지 불러오기를 통해 이미지 추가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8130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671431"/>
              </p:ext>
            </p:extLst>
          </p:nvPr>
        </p:nvGraphicFramePr>
        <p:xfrm>
          <a:off x="1839275" y="1777581"/>
          <a:ext cx="8513450" cy="442673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검사하고자 하는 부품을 카메라로 촬영하는 과정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 검사 과정에서 카메라 촬영을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카메라 촬영을 통해 부품의 이미지를 가져옴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카메라를 통해 부품의 이미지를 촬영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전송 버튼을 통해 촬영을 종료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이미지가 제대로 촬영되지 않은 경우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취소 버튼을 통해 재촬영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4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46293"/>
              </p:ext>
            </p:extLst>
          </p:nvPr>
        </p:nvGraphicFramePr>
        <p:xfrm>
          <a:off x="1839275" y="1764881"/>
          <a:ext cx="8513450" cy="447571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부품 이미지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검사를 마친 부품의 이미지를 관리자에게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카메라 촬영이나 이미지 불러오기를 통하여 부품 검사를 마친 상태여야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부품의 이미지를 관리자에게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불량으로 판별 날 경우 해당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불량코드가 표시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관리자에게 전송하기 버튼과 돌아가기 버튼이 나오며 관리자에게 전송하기를 누르는 경우 해당 정보 전송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관리자에게 전송하지 않고 돌아가기를 누른 경우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재검사를 한 후 관리자에게 해당 정보를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215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925180"/>
              </p:ext>
            </p:extLst>
          </p:nvPr>
        </p:nvGraphicFramePr>
        <p:xfrm>
          <a:off x="1839275" y="1739481"/>
          <a:ext cx="8513450" cy="45867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 로그인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 되어 있는 관리자가 로그인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회원가입이 되어 있어야 하며 로그아웃 상태여야 함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앱 화면에 표시된 로그인 버튼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사용자가 입력한 정보를 토대로 로그인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ID/PW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입력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관리자가 입력한 정보가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내 회원 목록에 있는지 조회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사용자 목록에 있을 시 로그인 성공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카카오톡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또는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PW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 틀린 경우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카카오톡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ID,PW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찾기를 통해 비밀번호 재설정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198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82892"/>
              </p:ext>
            </p:extLst>
          </p:nvPr>
        </p:nvGraphicFramePr>
        <p:xfrm>
          <a:off x="1839275" y="1733131"/>
          <a:ext cx="8513450" cy="455427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데이터 목록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불량으로 판별된 부품 목록에 접근하여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 로그인 상태여야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저장된 불량 부품들을 확인한다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관리자로 로그인하여 불량 데이터 목록 관리를 클릭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관리자를 통해 최종적으로 검사 후 저장되었던 불량 부품 목록 확인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근무자가 보낸 새로운 정보를 확인하는 새로운 불량 데이터 조회를 선택한 경우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뒤로 가기를 통해 이전화면으로 돌아온 후 불량 데이터 목록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79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091660"/>
              </p:ext>
            </p:extLst>
          </p:nvPr>
        </p:nvGraphicFramePr>
        <p:xfrm>
          <a:off x="1839275" y="1701381"/>
          <a:ext cx="8513450" cy="47195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새로운 불량 데이터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근무자가 보낸 불량으로 판별된 부품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 로그인 상태여야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근무자가 보낸 불량으로 판별된 이미지들을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새로운 불량 데이터 조회를 클릭하면 현장 근무자가 보낸 불량 부품의 종류와 개수를 전송 받음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확인하고자 하는 불량 부품의 종류를 선택하고 해당 이미지를 확인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재검사하기나 저장하기를 선택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전송 받은 불량 데이터가 없는 경우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새로운 불량 데이터 조회를 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731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375382"/>
              </p:ext>
            </p:extLst>
          </p:nvPr>
        </p:nvGraphicFramePr>
        <p:xfrm>
          <a:off x="1839275" y="1771231"/>
          <a:ext cx="8513450" cy="442673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근무자가 보낸 불량 데이터를 재검사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 로그인 상태여야 하며 현장 근무자가 불량 데이터를 보낸 상태여야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근무자가 보낸 불량 데이터를 선택하여 재검사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데이터 중 재검사하고자 하는 부품을 선택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재검사하기를 통해 부품의 불량여부를 재확인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데이터를 삭제한 경우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이전에 현장 근무자가 전송한 데이터를 다시 불러와 재검사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76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6DCA607-7499-4921-5E6D-0DE4BCBD8D2D}"/>
              </a:ext>
            </a:extLst>
          </p:cNvPr>
          <p:cNvSpPr txBox="1"/>
          <p:nvPr/>
        </p:nvSpPr>
        <p:spPr>
          <a:xfrm>
            <a:off x="5666021" y="4764073"/>
            <a:ext cx="707338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dirty="0">
                <a:solidFill>
                  <a:srgbClr val="FBCDC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INDEX</a:t>
            </a:r>
            <a:endParaRPr lang="ko-KR" altLang="en-US" sz="17000" dirty="0">
              <a:solidFill>
                <a:srgbClr val="FBCDC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61DD8EBC-6B82-949F-49AB-8B8411FE80C4}"/>
              </a:ext>
            </a:extLst>
          </p:cNvPr>
          <p:cNvGrpSpPr/>
          <p:nvPr/>
        </p:nvGrpSpPr>
        <p:grpSpPr>
          <a:xfrm>
            <a:off x="1151968" y="1005188"/>
            <a:ext cx="4363644" cy="4065408"/>
            <a:chOff x="681038" y="960359"/>
            <a:chExt cx="4363644" cy="4065408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A9E76764-7E6E-2459-7322-8CBADAE6F361}"/>
                </a:ext>
              </a:extLst>
            </p:cNvPr>
            <p:cNvSpPr txBox="1"/>
            <p:nvPr/>
          </p:nvSpPr>
          <p:spPr>
            <a:xfrm>
              <a:off x="1402338" y="960359"/>
              <a:ext cx="3642344" cy="4062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ko-KR" altLang="en-US" sz="2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문제 기술서</a:t>
              </a:r>
              <a:endPara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>
                <a:lnSpc>
                  <a:spcPts val="4500"/>
                </a:lnSpc>
              </a:pPr>
              <a:r>
                <a:rPr lang="ko-KR" altLang="en-US" sz="2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요구사항</a:t>
              </a:r>
              <a:endPara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>
                <a:lnSpc>
                  <a:spcPts val="4500"/>
                </a:lnSpc>
              </a:pPr>
              <a:r>
                <a:rPr lang="ko-KR" altLang="en-US" sz="2400" b="1" dirty="0" err="1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유스케이스</a:t>
              </a:r>
              <a:r>
                <a:rPr lang="ko-KR" altLang="en-US" sz="2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 다이어그램</a:t>
              </a:r>
              <a:endPara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>
                <a:lnSpc>
                  <a:spcPts val="4500"/>
                </a:lnSpc>
              </a:pPr>
              <a:r>
                <a:rPr lang="ko-KR" altLang="en-US" sz="2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클래스 다이어그램</a:t>
              </a:r>
              <a:endPara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>
                <a:lnSpc>
                  <a:spcPts val="4500"/>
                </a:lnSpc>
              </a:pPr>
              <a:r>
                <a:rPr lang="ko-KR" altLang="en-US" sz="2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시퀀스 다이어그램</a:t>
              </a:r>
              <a:endPara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>
                <a:lnSpc>
                  <a:spcPts val="4500"/>
                </a:lnSpc>
              </a:pPr>
              <a:r>
                <a:rPr lang="ko-KR" altLang="en-US" sz="2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프로토타입</a:t>
              </a:r>
              <a:endPara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  <a:p>
              <a:pPr>
                <a:lnSpc>
                  <a:spcPts val="4500"/>
                </a:lnSpc>
              </a:pPr>
              <a:r>
                <a:rPr lang="ko-KR" altLang="en-US" sz="2400" b="1" dirty="0">
                  <a:latin typeface="Pretendard ExtraLight" panose="02000303000000020004" pitchFamily="50" charset="-127"/>
                  <a:ea typeface="Pretendard ExtraLight" panose="02000303000000020004" pitchFamily="50" charset="-127"/>
                  <a:cs typeface="Pretendard ExtraLight" panose="02000303000000020004" pitchFamily="50" charset="-127"/>
                </a:rPr>
                <a:t>인공지능 학습용 데이터 구축</a:t>
              </a:r>
              <a:endParaRPr lang="en-US" altLang="ko-KR" sz="2400" b="1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0E52F058-B7D5-1EE7-04FC-160D37347FD1}"/>
                </a:ext>
              </a:extLst>
            </p:cNvPr>
            <p:cNvSpPr txBox="1"/>
            <p:nvPr/>
          </p:nvSpPr>
          <p:spPr>
            <a:xfrm>
              <a:off x="681038" y="960359"/>
              <a:ext cx="683200" cy="40654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altLang="ko-KR" sz="2400" b="1" dirty="0">
                  <a:solidFill>
                    <a:srgbClr val="FBCDC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01.</a:t>
              </a:r>
            </a:p>
            <a:p>
              <a:pPr>
                <a:lnSpc>
                  <a:spcPts val="4500"/>
                </a:lnSpc>
              </a:pPr>
              <a:r>
                <a:rPr lang="en-US" altLang="ko-KR" sz="2400" b="1" dirty="0">
                  <a:solidFill>
                    <a:srgbClr val="FBCDC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02.</a:t>
              </a:r>
            </a:p>
            <a:p>
              <a:pPr>
                <a:lnSpc>
                  <a:spcPts val="4500"/>
                </a:lnSpc>
              </a:pPr>
              <a:r>
                <a:rPr lang="en-US" altLang="ko-KR" sz="2400" b="1" dirty="0">
                  <a:solidFill>
                    <a:srgbClr val="FBCDC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03.</a:t>
              </a:r>
            </a:p>
            <a:p>
              <a:pPr>
                <a:lnSpc>
                  <a:spcPts val="4500"/>
                </a:lnSpc>
              </a:pPr>
              <a:r>
                <a:rPr lang="en-US" altLang="ko-KR" sz="2400" b="1" dirty="0">
                  <a:solidFill>
                    <a:srgbClr val="FBCDC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04.</a:t>
              </a:r>
            </a:p>
            <a:p>
              <a:pPr>
                <a:lnSpc>
                  <a:spcPts val="4500"/>
                </a:lnSpc>
              </a:pPr>
              <a:r>
                <a:rPr lang="en-US" altLang="ko-KR" sz="2400" b="1" dirty="0">
                  <a:solidFill>
                    <a:srgbClr val="FBCDC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05.</a:t>
              </a:r>
            </a:p>
            <a:p>
              <a:pPr>
                <a:lnSpc>
                  <a:spcPts val="4500"/>
                </a:lnSpc>
              </a:pPr>
              <a:r>
                <a:rPr lang="en-US" altLang="ko-KR" sz="2400" b="1" dirty="0">
                  <a:solidFill>
                    <a:srgbClr val="FBCDC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06.</a:t>
              </a:r>
            </a:p>
            <a:p>
              <a:pPr>
                <a:lnSpc>
                  <a:spcPts val="4500"/>
                </a:lnSpc>
              </a:pPr>
              <a:r>
                <a:rPr lang="en-US" altLang="ko-KR" sz="2400" b="1" dirty="0">
                  <a:solidFill>
                    <a:srgbClr val="FBCDC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07.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776339"/>
              </p:ext>
            </p:extLst>
          </p:nvPr>
        </p:nvGraphicFramePr>
        <p:xfrm>
          <a:off x="1839275" y="1707731"/>
          <a:ext cx="8513450" cy="47195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저장하기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근무자가 보낸 불량 데이터를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 로그인 상태여야 하며 현장 근무자가 불량 데이터를 보낸 상태여야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데이터를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DB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내 불량 데이터 목록에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관리자는 새로운 불량 데이터 조회를 통해 현장 근무자가 전송한 불량 데이터 목록 확인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재검사하기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저장하기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삭제하기 중 저장하기 버튼 클릭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 DB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내 불량 데이터 목록에 불량 데이터 저장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실수로 데이터를 삭제한 경우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이전에 현장 근무자가 전송한 데이터를 다시 불러와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0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88790"/>
              </p:ext>
            </p:extLst>
          </p:nvPr>
        </p:nvGraphicFramePr>
        <p:xfrm>
          <a:off x="1839275" y="1650581"/>
          <a:ext cx="8513450" cy="47195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데이터를 재검사한 결과를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새로운 불량 데이터 조회에서 재검사하기를 선택하여 불량 데이터를 재검사해야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관리자는 불량 데이터를 재검사한 결과를 전달 받음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kern="1500" spc="-100" baseline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관리자는 재검사하기 버튼을 클릭하여 현장 근무자가 전송한 불량 데이터를 재검사</a:t>
                      </a:r>
                      <a:endParaRPr lang="en-US" altLang="ko-KR" sz="1600" kern="1500" spc="-100" baseline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 결과가 정상일시 정상이라는 결과가 나옴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 결과가 불량일시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코드가 나오며 저장하기와 선택하기 버튼을 선택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저장해야 할 데이터를 삭제 하였을 때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15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spc="-15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관리자가 현장 근무자가 이전에 보낸 데이터를 확인하여 불량 데이터 목록에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553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194551"/>
              </p:ext>
            </p:extLst>
          </p:nvPr>
        </p:nvGraphicFramePr>
        <p:xfrm>
          <a:off x="1839275" y="1650581"/>
          <a:ext cx="8513450" cy="471955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삭제하기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근무자가 보낸 불량 데이터나 관리자가 재검사한 결과를 삭제하는 과정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 로그인 상태여야 하며 불량 데이터가 존재해야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전송 받은 불량 데이터를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관리자는 현장 근무자가 보낸 불량 데이터를 삭제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관리자는 불량 데이터를 재검사한 결과를 삭제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삭제한 데이터는 실제로 바로 삭제되진 않고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DB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내 현장 근무자가 보낸 이미지를 저장하는 곳에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존재하며 관리자가 삭제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 결과에서 삭제하기 버튼 대신 저장하기 버튼을 클릭한 경우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관리자는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DB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내 불량 데이터 목록에 접근하여 해당 정보를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34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속성 정의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유저 클래스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9">
            <a:extLst>
              <a:ext uri="{FF2B5EF4-FFF2-40B4-BE49-F238E27FC236}">
                <a16:creationId xmlns="" xmlns:a16="http://schemas.microsoft.com/office/drawing/2014/main" id="{757B42FC-76CF-2565-3A20-CE4D569A1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649284"/>
              </p:ext>
            </p:extLst>
          </p:nvPr>
        </p:nvGraphicFramePr>
        <p:xfrm>
          <a:off x="1123170" y="2187118"/>
          <a:ext cx="9945661" cy="305390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37146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1465978">
                  <a:extLst>
                    <a:ext uri="{9D8B030D-6E8A-4147-A177-3AD203B41FA5}">
                      <a16:colId xmlns="" xmlns:a16="http://schemas.microsoft.com/office/drawing/2014/main" val="3211029077"/>
                    </a:ext>
                  </a:extLst>
                </a:gridCol>
                <a:gridCol w="1201144">
                  <a:extLst>
                    <a:ext uri="{9D8B030D-6E8A-4147-A177-3AD203B41FA5}">
                      <a16:colId xmlns="" xmlns:a16="http://schemas.microsoft.com/office/drawing/2014/main" val="1539017798"/>
                    </a:ext>
                  </a:extLst>
                </a:gridCol>
                <a:gridCol w="1201144">
                  <a:extLst>
                    <a:ext uri="{9D8B030D-6E8A-4147-A177-3AD203B41FA5}">
                      <a16:colId xmlns="" xmlns:a16="http://schemas.microsoft.com/office/drawing/2014/main" val="1853142265"/>
                    </a:ext>
                  </a:extLst>
                </a:gridCol>
                <a:gridCol w="1995648">
                  <a:extLst>
                    <a:ext uri="{9D8B030D-6E8A-4147-A177-3AD203B41FA5}">
                      <a16:colId xmlns="" xmlns:a16="http://schemas.microsoft.com/office/drawing/2014/main" val="138851279"/>
                    </a:ext>
                  </a:extLst>
                </a:gridCol>
                <a:gridCol w="1134901">
                  <a:extLst>
                    <a:ext uri="{9D8B030D-6E8A-4147-A177-3AD203B41FA5}">
                      <a16:colId xmlns="" xmlns:a16="http://schemas.microsoft.com/office/drawing/2014/main" val="455526979"/>
                    </a:ext>
                  </a:extLst>
                </a:gridCol>
                <a:gridCol w="1409700">
                  <a:extLst>
                    <a:ext uri="{9D8B030D-6E8A-4147-A177-3AD203B41FA5}">
                      <a16:colId xmlns="" xmlns:a16="http://schemas.microsoft.com/office/drawing/2014/main" val="794552125"/>
                    </a:ext>
                  </a:extLst>
                </a:gridCol>
              </a:tblGrid>
              <a:tr h="473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속성명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가시성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자료형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크기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NULLABLE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기본값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51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유저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 아이디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51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Password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 비밀번호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64999061"/>
                  </a:ext>
                </a:extLst>
              </a:tr>
              <a:tr h="51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 이름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67086058"/>
                  </a:ext>
                </a:extLst>
              </a:tr>
              <a:tr h="51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 사번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 사번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2180045"/>
                  </a:ext>
                </a:extLst>
              </a:tr>
              <a:tr h="516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 위치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08709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3F0BD39-F0BA-9FFF-BCB9-BA9355E23A4C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305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속성 정의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03DAFF2-E1DC-0179-A099-F59D313462C7}"/>
              </a:ext>
            </a:extLst>
          </p:cNvPr>
          <p:cNvSpPr txBox="1"/>
          <p:nvPr/>
        </p:nvSpPr>
        <p:spPr>
          <a:xfrm>
            <a:off x="1181099" y="1714866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Pretendard Medium" panose="02000603000000020004" pitchFamily="50" charset="-127"/>
              </a:rPr>
              <a:t>현장 클래스</a:t>
            </a:r>
            <a:endParaRPr kumimoji="1" lang="x-none" altLang="en-US" dirty="0">
              <a:latin typeface="Malgun Gothic" panose="020B0503020000020004" pitchFamily="34" charset="-127"/>
              <a:ea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AE9CB00-440A-5155-9AFA-D8A8B13D07F8}"/>
              </a:ext>
            </a:extLst>
          </p:cNvPr>
          <p:cNvSpPr txBox="1"/>
          <p:nvPr/>
        </p:nvSpPr>
        <p:spPr>
          <a:xfrm>
            <a:off x="1181099" y="3007455"/>
            <a:ext cx="207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Pretendard Medium" panose="02000603000000020004" pitchFamily="50" charset="-127"/>
              </a:rPr>
              <a:t>관리자</a:t>
            </a:r>
            <a:r>
              <a:rPr kumimoji="1" lang="en-US" altLang="x-none" dirty="0">
                <a:latin typeface="Malgun Gothic" panose="020B0503020000020004" pitchFamily="34" charset="-127"/>
                <a:ea typeface="Pretendard Medium" panose="02000603000000020004" pitchFamily="50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Pretendard Medium" panose="02000603000000020004" pitchFamily="50" charset="-127"/>
              </a:rPr>
              <a:t>클래스</a:t>
            </a:r>
            <a:endParaRPr kumimoji="1" lang="x-none" altLang="en-US" dirty="0">
              <a:latin typeface="Malgun Gothic" panose="020B0503020000020004" pitchFamily="34" charset="-127"/>
              <a:ea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BC5B6AC-05D7-1D46-518B-ECA3814D6091}"/>
              </a:ext>
            </a:extLst>
          </p:cNvPr>
          <p:cNvSpPr txBox="1"/>
          <p:nvPr/>
        </p:nvSpPr>
        <p:spPr>
          <a:xfrm>
            <a:off x="1181099" y="4629538"/>
            <a:ext cx="249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Pretendard Medium" panose="02000603000000020004" pitchFamily="50" charset="-127"/>
              </a:rPr>
              <a:t>이미지 파일</a:t>
            </a:r>
            <a:r>
              <a:rPr kumimoji="1" lang="en-US" altLang="x-none" dirty="0">
                <a:latin typeface="Malgun Gothic" panose="020B0503020000020004" pitchFamily="34" charset="-127"/>
                <a:ea typeface="Pretendard Medium" panose="02000603000000020004" pitchFamily="50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Pretendard Medium" panose="02000603000000020004" pitchFamily="50" charset="-127"/>
              </a:rPr>
              <a:t>클래스</a:t>
            </a:r>
            <a:endParaRPr kumimoji="1" lang="x-none" altLang="en-US" dirty="0">
              <a:latin typeface="Malgun Gothic" panose="020B0503020000020004" pitchFamily="34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CFF5B75-0C80-F222-12E4-454A0B28E64E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49E6CBB5-C95C-1A80-5CBA-66683AB75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067052"/>
              </p:ext>
            </p:extLst>
          </p:nvPr>
        </p:nvGraphicFramePr>
        <p:xfrm>
          <a:off x="1181099" y="3376787"/>
          <a:ext cx="9829802" cy="1005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7052">
                  <a:extLst>
                    <a:ext uri="{9D8B030D-6E8A-4147-A177-3AD203B41FA5}">
                      <a16:colId xmlns="" xmlns:a16="http://schemas.microsoft.com/office/drawing/2014/main" val="4180169616"/>
                    </a:ext>
                  </a:extLst>
                </a:gridCol>
                <a:gridCol w="853017">
                  <a:extLst>
                    <a:ext uri="{9D8B030D-6E8A-4147-A177-3AD203B41FA5}">
                      <a16:colId xmlns="" xmlns:a16="http://schemas.microsoft.com/office/drawing/2014/main" val="2620571640"/>
                    </a:ext>
                  </a:extLst>
                </a:gridCol>
                <a:gridCol w="1126067">
                  <a:extLst>
                    <a:ext uri="{9D8B030D-6E8A-4147-A177-3AD203B41FA5}">
                      <a16:colId xmlns="" xmlns:a16="http://schemas.microsoft.com/office/drawing/2014/main" val="636499950"/>
                    </a:ext>
                  </a:extLst>
                </a:gridCol>
                <a:gridCol w="1126067">
                  <a:extLst>
                    <a:ext uri="{9D8B030D-6E8A-4147-A177-3AD203B41FA5}">
                      <a16:colId xmlns="" xmlns:a16="http://schemas.microsoft.com/office/drawing/2014/main" val="4082363692"/>
                    </a:ext>
                  </a:extLst>
                </a:gridCol>
                <a:gridCol w="1447799">
                  <a:extLst>
                    <a:ext uri="{9D8B030D-6E8A-4147-A177-3AD203B41FA5}">
                      <a16:colId xmlns="" xmlns:a16="http://schemas.microsoft.com/office/drawing/2014/main" val="1863496820"/>
                    </a:ext>
                  </a:extLst>
                </a:gridCol>
                <a:gridCol w="869950">
                  <a:extLst>
                    <a:ext uri="{9D8B030D-6E8A-4147-A177-3AD203B41FA5}">
                      <a16:colId xmlns="" xmlns:a16="http://schemas.microsoft.com/office/drawing/2014/main" val="3209877048"/>
                    </a:ext>
                  </a:extLst>
                </a:gridCol>
                <a:gridCol w="2609850">
                  <a:extLst>
                    <a:ext uri="{9D8B030D-6E8A-4147-A177-3AD203B41FA5}">
                      <a16:colId xmlns="" xmlns:a16="http://schemas.microsoft.com/office/drawing/2014/main" val="1814745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속성명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가시성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자료형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크기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NULLABLE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기본값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471547"/>
                  </a:ext>
                </a:extLst>
              </a:tr>
              <a:tr h="307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수신된 데이터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Public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int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수신 받은 부품의 총 개수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20543137"/>
                  </a:ext>
                </a:extLst>
              </a:tr>
              <a:tr h="307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종류별 데이터 개수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Public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int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수신 받은 부품의 종류별 개수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72553421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42687AD9-2214-EE90-C781-76BC8C6E0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202925"/>
              </p:ext>
            </p:extLst>
          </p:nvPr>
        </p:nvGraphicFramePr>
        <p:xfrm>
          <a:off x="1181099" y="2074246"/>
          <a:ext cx="9829802" cy="6705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7052">
                  <a:extLst>
                    <a:ext uri="{9D8B030D-6E8A-4147-A177-3AD203B41FA5}">
                      <a16:colId xmlns="" xmlns:a16="http://schemas.microsoft.com/office/drawing/2014/main" val="4180169616"/>
                    </a:ext>
                  </a:extLst>
                </a:gridCol>
                <a:gridCol w="853017">
                  <a:extLst>
                    <a:ext uri="{9D8B030D-6E8A-4147-A177-3AD203B41FA5}">
                      <a16:colId xmlns="" xmlns:a16="http://schemas.microsoft.com/office/drawing/2014/main" val="2620571640"/>
                    </a:ext>
                  </a:extLst>
                </a:gridCol>
                <a:gridCol w="1126067">
                  <a:extLst>
                    <a:ext uri="{9D8B030D-6E8A-4147-A177-3AD203B41FA5}">
                      <a16:colId xmlns="" xmlns:a16="http://schemas.microsoft.com/office/drawing/2014/main" val="636499950"/>
                    </a:ext>
                  </a:extLst>
                </a:gridCol>
                <a:gridCol w="1126067">
                  <a:extLst>
                    <a:ext uri="{9D8B030D-6E8A-4147-A177-3AD203B41FA5}">
                      <a16:colId xmlns="" xmlns:a16="http://schemas.microsoft.com/office/drawing/2014/main" val="4082363692"/>
                    </a:ext>
                  </a:extLst>
                </a:gridCol>
                <a:gridCol w="1447799">
                  <a:extLst>
                    <a:ext uri="{9D8B030D-6E8A-4147-A177-3AD203B41FA5}">
                      <a16:colId xmlns="" xmlns:a16="http://schemas.microsoft.com/office/drawing/2014/main" val="1863496820"/>
                    </a:ext>
                  </a:extLst>
                </a:gridCol>
                <a:gridCol w="869950">
                  <a:extLst>
                    <a:ext uri="{9D8B030D-6E8A-4147-A177-3AD203B41FA5}">
                      <a16:colId xmlns="" xmlns:a16="http://schemas.microsoft.com/office/drawing/2014/main" val="3209877048"/>
                    </a:ext>
                  </a:extLst>
                </a:gridCol>
                <a:gridCol w="2609850">
                  <a:extLst>
                    <a:ext uri="{9D8B030D-6E8A-4147-A177-3AD203B41FA5}">
                      <a16:colId xmlns="" xmlns:a16="http://schemas.microsoft.com/office/drawing/2014/main" val="1814745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속성명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가시성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자료형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크기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NULLABLE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기본값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471547"/>
                  </a:ext>
                </a:extLst>
              </a:tr>
              <a:tr h="307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검사할 부품의 종류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20543137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78BB1F94-F280-94FD-089A-EFD8BE973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178346"/>
              </p:ext>
            </p:extLst>
          </p:nvPr>
        </p:nvGraphicFramePr>
        <p:xfrm>
          <a:off x="1181099" y="5007546"/>
          <a:ext cx="9829802" cy="1005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7052">
                  <a:extLst>
                    <a:ext uri="{9D8B030D-6E8A-4147-A177-3AD203B41FA5}">
                      <a16:colId xmlns="" xmlns:a16="http://schemas.microsoft.com/office/drawing/2014/main" val="4180169616"/>
                    </a:ext>
                  </a:extLst>
                </a:gridCol>
                <a:gridCol w="853017">
                  <a:extLst>
                    <a:ext uri="{9D8B030D-6E8A-4147-A177-3AD203B41FA5}">
                      <a16:colId xmlns="" xmlns:a16="http://schemas.microsoft.com/office/drawing/2014/main" val="2620571640"/>
                    </a:ext>
                  </a:extLst>
                </a:gridCol>
                <a:gridCol w="1126067">
                  <a:extLst>
                    <a:ext uri="{9D8B030D-6E8A-4147-A177-3AD203B41FA5}">
                      <a16:colId xmlns="" xmlns:a16="http://schemas.microsoft.com/office/drawing/2014/main" val="636499950"/>
                    </a:ext>
                  </a:extLst>
                </a:gridCol>
                <a:gridCol w="1126067">
                  <a:extLst>
                    <a:ext uri="{9D8B030D-6E8A-4147-A177-3AD203B41FA5}">
                      <a16:colId xmlns="" xmlns:a16="http://schemas.microsoft.com/office/drawing/2014/main" val="4082363692"/>
                    </a:ext>
                  </a:extLst>
                </a:gridCol>
                <a:gridCol w="1447799">
                  <a:extLst>
                    <a:ext uri="{9D8B030D-6E8A-4147-A177-3AD203B41FA5}">
                      <a16:colId xmlns="" xmlns:a16="http://schemas.microsoft.com/office/drawing/2014/main" val="1863496820"/>
                    </a:ext>
                  </a:extLst>
                </a:gridCol>
                <a:gridCol w="869950">
                  <a:extLst>
                    <a:ext uri="{9D8B030D-6E8A-4147-A177-3AD203B41FA5}">
                      <a16:colId xmlns="" xmlns:a16="http://schemas.microsoft.com/office/drawing/2014/main" val="3209877048"/>
                    </a:ext>
                  </a:extLst>
                </a:gridCol>
                <a:gridCol w="2609850">
                  <a:extLst>
                    <a:ext uri="{9D8B030D-6E8A-4147-A177-3AD203B41FA5}">
                      <a16:colId xmlns="" xmlns:a16="http://schemas.microsoft.com/office/drawing/2014/main" val="1814745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속성명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가시성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자료형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크기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NULLABLE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기본값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471547"/>
                  </a:ext>
                </a:extLst>
              </a:tr>
              <a:tr h="307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파일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불러올 이미지 파일의 이름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20543137"/>
                  </a:ext>
                </a:extLst>
              </a:tr>
              <a:tr h="307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파일 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byte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불러올 이미지 파일의 크기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72553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09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속성 정의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FCCEE06-591A-646C-F992-CF26FFACFACD}"/>
              </a:ext>
            </a:extLst>
          </p:cNvPr>
          <p:cNvSpPr txBox="1"/>
          <p:nvPr/>
        </p:nvSpPr>
        <p:spPr>
          <a:xfrm>
            <a:off x="1181099" y="2113592"/>
            <a:ext cx="254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검사</a:t>
            </a:r>
            <a:r>
              <a:rPr kumimoji="1"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재검사</a:t>
            </a:r>
            <a:r>
              <a:rPr kumimoji="1" lang="en-US" altLang="x-none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</a:t>
            </a:r>
            <a:endParaRPr kumimoji="1" lang="x-none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3C54CFC-90E7-D173-E41F-F6F00537E159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44A3385-B0B2-780D-BCB3-B3FC561EF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507082"/>
              </p:ext>
            </p:extLst>
          </p:nvPr>
        </p:nvGraphicFramePr>
        <p:xfrm>
          <a:off x="1181099" y="2482924"/>
          <a:ext cx="9829802" cy="1676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97052">
                  <a:extLst>
                    <a:ext uri="{9D8B030D-6E8A-4147-A177-3AD203B41FA5}">
                      <a16:colId xmlns="" xmlns:a16="http://schemas.microsoft.com/office/drawing/2014/main" val="4180169616"/>
                    </a:ext>
                  </a:extLst>
                </a:gridCol>
                <a:gridCol w="853017">
                  <a:extLst>
                    <a:ext uri="{9D8B030D-6E8A-4147-A177-3AD203B41FA5}">
                      <a16:colId xmlns="" xmlns:a16="http://schemas.microsoft.com/office/drawing/2014/main" val="2620571640"/>
                    </a:ext>
                  </a:extLst>
                </a:gridCol>
                <a:gridCol w="1126067">
                  <a:extLst>
                    <a:ext uri="{9D8B030D-6E8A-4147-A177-3AD203B41FA5}">
                      <a16:colId xmlns="" xmlns:a16="http://schemas.microsoft.com/office/drawing/2014/main" val="636499950"/>
                    </a:ext>
                  </a:extLst>
                </a:gridCol>
                <a:gridCol w="1126067">
                  <a:extLst>
                    <a:ext uri="{9D8B030D-6E8A-4147-A177-3AD203B41FA5}">
                      <a16:colId xmlns="" xmlns:a16="http://schemas.microsoft.com/office/drawing/2014/main" val="4082363692"/>
                    </a:ext>
                  </a:extLst>
                </a:gridCol>
                <a:gridCol w="1447799">
                  <a:extLst>
                    <a:ext uri="{9D8B030D-6E8A-4147-A177-3AD203B41FA5}">
                      <a16:colId xmlns="" xmlns:a16="http://schemas.microsoft.com/office/drawing/2014/main" val="1863496820"/>
                    </a:ext>
                  </a:extLst>
                </a:gridCol>
                <a:gridCol w="869950">
                  <a:extLst>
                    <a:ext uri="{9D8B030D-6E8A-4147-A177-3AD203B41FA5}">
                      <a16:colId xmlns="" xmlns:a16="http://schemas.microsoft.com/office/drawing/2014/main" val="3209877048"/>
                    </a:ext>
                  </a:extLst>
                </a:gridCol>
                <a:gridCol w="2609850">
                  <a:extLst>
                    <a:ext uri="{9D8B030D-6E8A-4147-A177-3AD203B41FA5}">
                      <a16:colId xmlns="" xmlns:a16="http://schemas.microsoft.com/office/drawing/2014/main" val="1814745031"/>
                    </a:ext>
                  </a:extLst>
                </a:gridCol>
              </a:tblGrid>
              <a:tr h="1173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속성명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가시성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자료형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크기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NULLABLE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기본값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62471547"/>
                  </a:ext>
                </a:extLst>
              </a:tr>
              <a:tr h="307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 종류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20543137"/>
                  </a:ext>
                </a:extLst>
              </a:tr>
              <a:tr h="307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유무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72553421"/>
                  </a:ext>
                </a:extLst>
              </a:tr>
              <a:tr h="307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불량명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282977704"/>
                  </a:ext>
                </a:extLst>
              </a:tr>
              <a:tr h="307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NOT 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코드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3102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087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9">
            <a:extLst>
              <a:ext uri="{FF2B5EF4-FFF2-40B4-BE49-F238E27FC236}">
                <a16:creationId xmlns="" xmlns:a16="http://schemas.microsoft.com/office/drawing/2014/main" id="{19DD4194-0C0D-FCBE-BFAD-3D477CD02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016814"/>
              </p:ext>
            </p:extLst>
          </p:nvPr>
        </p:nvGraphicFramePr>
        <p:xfrm>
          <a:off x="1181100" y="2480673"/>
          <a:ext cx="9829801" cy="189665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31950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1289050">
                  <a:extLst>
                    <a:ext uri="{9D8B030D-6E8A-4147-A177-3AD203B41FA5}">
                      <a16:colId xmlns="" xmlns:a16="http://schemas.microsoft.com/office/drawing/2014/main" val="3211029077"/>
                    </a:ext>
                  </a:extLst>
                </a:gridCol>
                <a:gridCol w="2933700">
                  <a:extLst>
                    <a:ext uri="{9D8B030D-6E8A-4147-A177-3AD203B41FA5}">
                      <a16:colId xmlns="" xmlns:a16="http://schemas.microsoft.com/office/drawing/2014/main" val="1539017798"/>
                    </a:ext>
                  </a:extLst>
                </a:gridCol>
                <a:gridCol w="1270000">
                  <a:extLst>
                    <a:ext uri="{9D8B030D-6E8A-4147-A177-3AD203B41FA5}">
                      <a16:colId xmlns="" xmlns:a16="http://schemas.microsoft.com/office/drawing/2014/main" val="1853142265"/>
                    </a:ext>
                  </a:extLst>
                </a:gridCol>
                <a:gridCol w="2705101">
                  <a:extLst>
                    <a:ext uri="{9D8B030D-6E8A-4147-A177-3AD203B41FA5}">
                      <a16:colId xmlns="" xmlns:a16="http://schemas.microsoft.com/office/drawing/2014/main" val="138851279"/>
                    </a:ext>
                  </a:extLst>
                </a:gridCol>
              </a:tblGrid>
              <a:tr h="26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오퍼레이션명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가시성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매개변수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반환값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39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비밀번호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사번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위치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비회원이 회원가입 하는 기능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39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회원탈퇴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비밀번호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회원이 탈퇴하는 기능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36144202"/>
                  </a:ext>
                </a:extLst>
              </a:tr>
              <a:tr h="387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비밀번호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회원이 로그인하는 기능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64999061"/>
                  </a:ext>
                </a:extLst>
              </a:tr>
              <a:tr h="387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비밀번호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회원이 로그아웃 하는 기능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670860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D183683-8C58-1720-9156-2D1D98D59D43}"/>
              </a:ext>
            </a:extLst>
          </p:cNvPr>
          <p:cNvSpPr txBox="1"/>
          <p:nvPr/>
        </p:nvSpPr>
        <p:spPr>
          <a:xfrm>
            <a:off x="1181100" y="2114943"/>
            <a:ext cx="221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유저</a:t>
            </a:r>
            <a:r>
              <a:rPr kumimoji="1" lang="en-US" altLang="x-none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</a:t>
            </a:r>
            <a:endParaRPr kumimoji="1" lang="x-none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4AD6679-997E-C184-6ECF-A1ADF1F58AE0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795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224013A-B245-E010-F88C-3AEEE16B0E8C}"/>
              </a:ext>
            </a:extLst>
          </p:cNvPr>
          <p:cNvSpPr txBox="1"/>
          <p:nvPr/>
        </p:nvSpPr>
        <p:spPr>
          <a:xfrm>
            <a:off x="1156586" y="3584801"/>
            <a:ext cx="221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관리자</a:t>
            </a:r>
            <a:r>
              <a:rPr kumimoji="1" lang="en-US" altLang="x-none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</a:t>
            </a:r>
            <a:endParaRPr kumimoji="1" lang="x-none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C4B669A-2697-88B2-EDF8-698F15EBBE1C}"/>
              </a:ext>
            </a:extLst>
          </p:cNvPr>
          <p:cNvSpPr txBox="1"/>
          <p:nvPr/>
        </p:nvSpPr>
        <p:spPr>
          <a:xfrm>
            <a:off x="1181099" y="1871918"/>
            <a:ext cx="221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현장</a:t>
            </a:r>
            <a:r>
              <a:rPr kumimoji="1" lang="en-US" altLang="x-none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</a:t>
            </a:r>
            <a:endParaRPr kumimoji="1" lang="x-none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66A5B43-1B78-7B7E-65A5-2E178B7FF4C3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aphicFrame>
        <p:nvGraphicFramePr>
          <p:cNvPr id="12" name="표 9">
            <a:extLst>
              <a:ext uri="{FF2B5EF4-FFF2-40B4-BE49-F238E27FC236}">
                <a16:creationId xmlns="" xmlns:a16="http://schemas.microsoft.com/office/drawing/2014/main" id="{59736CBF-2BFB-5D40-971C-B97D7DAC8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61068"/>
              </p:ext>
            </p:extLst>
          </p:nvPr>
        </p:nvGraphicFramePr>
        <p:xfrm>
          <a:off x="1181100" y="2241250"/>
          <a:ext cx="9829801" cy="112150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31950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1289050">
                  <a:extLst>
                    <a:ext uri="{9D8B030D-6E8A-4147-A177-3AD203B41FA5}">
                      <a16:colId xmlns="" xmlns:a16="http://schemas.microsoft.com/office/drawing/2014/main" val="3211029077"/>
                    </a:ext>
                  </a:extLst>
                </a:gridCol>
                <a:gridCol w="2933700">
                  <a:extLst>
                    <a:ext uri="{9D8B030D-6E8A-4147-A177-3AD203B41FA5}">
                      <a16:colId xmlns="" xmlns:a16="http://schemas.microsoft.com/office/drawing/2014/main" val="1539017798"/>
                    </a:ext>
                  </a:extLst>
                </a:gridCol>
                <a:gridCol w="1270000">
                  <a:extLst>
                    <a:ext uri="{9D8B030D-6E8A-4147-A177-3AD203B41FA5}">
                      <a16:colId xmlns="" xmlns:a16="http://schemas.microsoft.com/office/drawing/2014/main" val="1853142265"/>
                    </a:ext>
                  </a:extLst>
                </a:gridCol>
                <a:gridCol w="2705101">
                  <a:extLst>
                    <a:ext uri="{9D8B030D-6E8A-4147-A177-3AD203B41FA5}">
                      <a16:colId xmlns="" xmlns:a16="http://schemas.microsoft.com/office/drawing/2014/main" val="138851279"/>
                    </a:ext>
                  </a:extLst>
                </a:gridCol>
              </a:tblGrid>
              <a:tr h="26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오퍼레이션명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가시성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매개변수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반환값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39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선택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파일명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크기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검사할 부품 이미지 불러오기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39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파일명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크기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불러온 부품 이미지 검사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36144202"/>
                  </a:ext>
                </a:extLst>
              </a:tr>
            </a:tbl>
          </a:graphicData>
        </a:graphic>
      </p:graphicFrame>
      <p:graphicFrame>
        <p:nvGraphicFramePr>
          <p:cNvPr id="13" name="표 9">
            <a:extLst>
              <a:ext uri="{FF2B5EF4-FFF2-40B4-BE49-F238E27FC236}">
                <a16:creationId xmlns="" xmlns:a16="http://schemas.microsoft.com/office/drawing/2014/main" id="{922140DD-A0EA-6087-0BB2-17ADF4DCC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039159"/>
              </p:ext>
            </p:extLst>
          </p:nvPr>
        </p:nvGraphicFramePr>
        <p:xfrm>
          <a:off x="1181100" y="3954133"/>
          <a:ext cx="9829801" cy="189665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31950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1289050">
                  <a:extLst>
                    <a:ext uri="{9D8B030D-6E8A-4147-A177-3AD203B41FA5}">
                      <a16:colId xmlns="" xmlns:a16="http://schemas.microsoft.com/office/drawing/2014/main" val="3211029077"/>
                    </a:ext>
                  </a:extLst>
                </a:gridCol>
                <a:gridCol w="2933700">
                  <a:extLst>
                    <a:ext uri="{9D8B030D-6E8A-4147-A177-3AD203B41FA5}">
                      <a16:colId xmlns="" xmlns:a16="http://schemas.microsoft.com/office/drawing/2014/main" val="1539017798"/>
                    </a:ext>
                  </a:extLst>
                </a:gridCol>
                <a:gridCol w="1270000">
                  <a:extLst>
                    <a:ext uri="{9D8B030D-6E8A-4147-A177-3AD203B41FA5}">
                      <a16:colId xmlns="" xmlns:a16="http://schemas.microsoft.com/office/drawing/2014/main" val="1853142265"/>
                    </a:ext>
                  </a:extLst>
                </a:gridCol>
                <a:gridCol w="2705101">
                  <a:extLst>
                    <a:ext uri="{9D8B030D-6E8A-4147-A177-3AD203B41FA5}">
                      <a16:colId xmlns="" xmlns:a16="http://schemas.microsoft.com/office/drawing/2014/main" val="138851279"/>
                    </a:ext>
                  </a:extLst>
                </a:gridCol>
              </a:tblGrid>
              <a:tr h="26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오퍼레이션명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가시성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매개변수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반환값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39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조회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신규 검사결과가 있는지 조회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39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불량정보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수신된 부품내용에 대해 재검사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36144202"/>
                  </a:ext>
                </a:extLst>
              </a:tr>
              <a:tr h="387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저장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불량정보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수신된 부품내용 서버에 저장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64999061"/>
                  </a:ext>
                </a:extLst>
              </a:tr>
              <a:tr h="387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삭제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불량정보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수신된 부품내용 삭제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67086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972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C2F1D1C-7E10-B734-0DF0-0DFED14BC72D}"/>
              </a:ext>
            </a:extLst>
          </p:cNvPr>
          <p:cNvSpPr txBox="1"/>
          <p:nvPr/>
        </p:nvSpPr>
        <p:spPr>
          <a:xfrm>
            <a:off x="1181099" y="2984896"/>
            <a:ext cx="221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결과</a:t>
            </a:r>
            <a:r>
              <a:rPr kumimoji="1" lang="en-US" altLang="x-none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</a:t>
            </a:r>
            <a:endParaRPr kumimoji="1" lang="x-none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9E876C2-FADA-91B2-882B-1C39470AB9F7}"/>
              </a:ext>
            </a:extLst>
          </p:cNvPr>
          <p:cNvSpPr txBox="1"/>
          <p:nvPr/>
        </p:nvSpPr>
        <p:spPr>
          <a:xfrm>
            <a:off x="1183694" y="1731920"/>
            <a:ext cx="2470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이미지 파일</a:t>
            </a:r>
            <a:r>
              <a:rPr kumimoji="1" lang="en-US" altLang="x-none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</a:t>
            </a:r>
            <a:endParaRPr kumimoji="1" lang="x-none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E7D1959-0DA2-62D7-6867-CB8E7F3C9F43}"/>
              </a:ext>
            </a:extLst>
          </p:cNvPr>
          <p:cNvSpPr txBox="1"/>
          <p:nvPr/>
        </p:nvSpPr>
        <p:spPr>
          <a:xfrm>
            <a:off x="1183695" y="4627376"/>
            <a:ext cx="247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재검사 결과</a:t>
            </a:r>
            <a:r>
              <a:rPr kumimoji="1" lang="en-US" altLang="x-none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</a:t>
            </a:r>
            <a:endParaRPr kumimoji="1" lang="x-none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E3B04C4-25EB-2E53-FF7F-A36418B76FF3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="" xmlns:a16="http://schemas.microsoft.com/office/drawing/2014/main" id="{9B3B02E3-68C7-E869-CF7D-7E8DCFC57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404057"/>
              </p:ext>
            </p:extLst>
          </p:nvPr>
        </p:nvGraphicFramePr>
        <p:xfrm>
          <a:off x="1181100" y="3369297"/>
          <a:ext cx="9829801" cy="112150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31950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1289050">
                  <a:extLst>
                    <a:ext uri="{9D8B030D-6E8A-4147-A177-3AD203B41FA5}">
                      <a16:colId xmlns="" xmlns:a16="http://schemas.microsoft.com/office/drawing/2014/main" val="3211029077"/>
                    </a:ext>
                  </a:extLst>
                </a:gridCol>
                <a:gridCol w="2933700">
                  <a:extLst>
                    <a:ext uri="{9D8B030D-6E8A-4147-A177-3AD203B41FA5}">
                      <a16:colId xmlns="" xmlns:a16="http://schemas.microsoft.com/office/drawing/2014/main" val="1539017798"/>
                    </a:ext>
                  </a:extLst>
                </a:gridCol>
                <a:gridCol w="1270000">
                  <a:extLst>
                    <a:ext uri="{9D8B030D-6E8A-4147-A177-3AD203B41FA5}">
                      <a16:colId xmlns="" xmlns:a16="http://schemas.microsoft.com/office/drawing/2014/main" val="1853142265"/>
                    </a:ext>
                  </a:extLst>
                </a:gridCol>
                <a:gridCol w="2705101">
                  <a:extLst>
                    <a:ext uri="{9D8B030D-6E8A-4147-A177-3AD203B41FA5}">
                      <a16:colId xmlns="" xmlns:a16="http://schemas.microsoft.com/office/drawing/2014/main" val="138851279"/>
                    </a:ext>
                  </a:extLst>
                </a:gridCol>
              </a:tblGrid>
              <a:tr h="26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오퍼레이션명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가시성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매개변수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반환값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39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 전송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불량정보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 내용을 관리자에게 전송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39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돌아가기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선택화면으로 돌아가기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3614420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3EFAEC98-6C4D-48CD-1A41-0FA88A4D5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244443"/>
              </p:ext>
            </p:extLst>
          </p:nvPr>
        </p:nvGraphicFramePr>
        <p:xfrm>
          <a:off x="1181100" y="4996708"/>
          <a:ext cx="9829801" cy="112150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31950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1289050">
                  <a:extLst>
                    <a:ext uri="{9D8B030D-6E8A-4147-A177-3AD203B41FA5}">
                      <a16:colId xmlns="" xmlns:a16="http://schemas.microsoft.com/office/drawing/2014/main" val="3211029077"/>
                    </a:ext>
                  </a:extLst>
                </a:gridCol>
                <a:gridCol w="2933700">
                  <a:extLst>
                    <a:ext uri="{9D8B030D-6E8A-4147-A177-3AD203B41FA5}">
                      <a16:colId xmlns="" xmlns:a16="http://schemas.microsoft.com/office/drawing/2014/main" val="1539017798"/>
                    </a:ext>
                  </a:extLst>
                </a:gridCol>
                <a:gridCol w="1270000">
                  <a:extLst>
                    <a:ext uri="{9D8B030D-6E8A-4147-A177-3AD203B41FA5}">
                      <a16:colId xmlns="" xmlns:a16="http://schemas.microsoft.com/office/drawing/2014/main" val="1853142265"/>
                    </a:ext>
                  </a:extLst>
                </a:gridCol>
                <a:gridCol w="2705101">
                  <a:extLst>
                    <a:ext uri="{9D8B030D-6E8A-4147-A177-3AD203B41FA5}">
                      <a16:colId xmlns="" xmlns:a16="http://schemas.microsoft.com/office/drawing/2014/main" val="138851279"/>
                    </a:ext>
                  </a:extLst>
                </a:gridCol>
              </a:tblGrid>
              <a:tr h="26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오퍼레이션명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가시성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매개변수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반환값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39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저장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불량정보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재검사한 부품 내용 서버에 저장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39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삭제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불량정보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재검사한 부품 내용 삭제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36144202"/>
                  </a:ext>
                </a:extLst>
              </a:tr>
            </a:tbl>
          </a:graphicData>
        </a:graphic>
      </p:graphicFrame>
      <p:graphicFrame>
        <p:nvGraphicFramePr>
          <p:cNvPr id="11" name="표 9">
            <a:extLst>
              <a:ext uri="{FF2B5EF4-FFF2-40B4-BE49-F238E27FC236}">
                <a16:creationId xmlns="" xmlns:a16="http://schemas.microsoft.com/office/drawing/2014/main" id="{0BBD4CE6-CE09-FA44-5E65-7A4861257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4343"/>
              </p:ext>
            </p:extLst>
          </p:nvPr>
        </p:nvGraphicFramePr>
        <p:xfrm>
          <a:off x="1181099" y="2106688"/>
          <a:ext cx="9829801" cy="7283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31950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1289050">
                  <a:extLst>
                    <a:ext uri="{9D8B030D-6E8A-4147-A177-3AD203B41FA5}">
                      <a16:colId xmlns="" xmlns:a16="http://schemas.microsoft.com/office/drawing/2014/main" val="3211029077"/>
                    </a:ext>
                  </a:extLst>
                </a:gridCol>
                <a:gridCol w="2933700">
                  <a:extLst>
                    <a:ext uri="{9D8B030D-6E8A-4147-A177-3AD203B41FA5}">
                      <a16:colId xmlns="" xmlns:a16="http://schemas.microsoft.com/office/drawing/2014/main" val="1539017798"/>
                    </a:ext>
                  </a:extLst>
                </a:gridCol>
                <a:gridCol w="1270000">
                  <a:extLst>
                    <a:ext uri="{9D8B030D-6E8A-4147-A177-3AD203B41FA5}">
                      <a16:colId xmlns="" xmlns:a16="http://schemas.microsoft.com/office/drawing/2014/main" val="1853142265"/>
                    </a:ext>
                  </a:extLst>
                </a:gridCol>
                <a:gridCol w="2705101">
                  <a:extLst>
                    <a:ext uri="{9D8B030D-6E8A-4147-A177-3AD203B41FA5}">
                      <a16:colId xmlns="" xmlns:a16="http://schemas.microsoft.com/office/drawing/2014/main" val="138851279"/>
                    </a:ext>
                  </a:extLst>
                </a:gridCol>
              </a:tblGrid>
              <a:tr h="26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오퍼레이션명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가시성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매개변수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반환값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393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불러오기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Private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파일명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크기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Boolean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검사할 부품 이미지 불러오기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60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관계정보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9">
            <a:extLst>
              <a:ext uri="{FF2B5EF4-FFF2-40B4-BE49-F238E27FC236}">
                <a16:creationId xmlns="" xmlns:a16="http://schemas.microsoft.com/office/drawing/2014/main" id="{D5D0C273-7EF8-FF7D-DC3B-67CD9B9F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569405"/>
              </p:ext>
            </p:extLst>
          </p:nvPr>
        </p:nvGraphicFramePr>
        <p:xfrm>
          <a:off x="727075" y="2264410"/>
          <a:ext cx="10737850" cy="23901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7464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1273469">
                  <a:extLst>
                    <a:ext uri="{9D8B030D-6E8A-4147-A177-3AD203B41FA5}">
                      <a16:colId xmlns="" xmlns:a16="http://schemas.microsoft.com/office/drawing/2014/main" val="3211029077"/>
                    </a:ext>
                  </a:extLst>
                </a:gridCol>
                <a:gridCol w="1286599">
                  <a:extLst>
                    <a:ext uri="{9D8B030D-6E8A-4147-A177-3AD203B41FA5}">
                      <a16:colId xmlns="" xmlns:a16="http://schemas.microsoft.com/office/drawing/2014/main" val="1539017798"/>
                    </a:ext>
                  </a:extLst>
                </a:gridCol>
                <a:gridCol w="2391468">
                  <a:extLst>
                    <a:ext uri="{9D8B030D-6E8A-4147-A177-3AD203B41FA5}">
                      <a16:colId xmlns="" xmlns:a16="http://schemas.microsoft.com/office/drawing/2014/main" val="1853142265"/>
                    </a:ext>
                  </a:extLst>
                </a:gridCol>
                <a:gridCol w="4768850">
                  <a:extLst>
                    <a:ext uri="{9D8B030D-6E8A-4147-A177-3AD203B41FA5}">
                      <a16:colId xmlns="" xmlns:a16="http://schemas.microsoft.com/office/drawing/2014/main" val="138851279"/>
                    </a:ext>
                  </a:extLst>
                </a:gridCol>
              </a:tblGrid>
              <a:tr h="260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관련 클래스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다중성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4109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양방향 연관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–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현장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유저는 현장 근무자의 권한을 가질 수 있다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4109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양방향 연관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–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관리자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유저는  관리자의 권한을 가질 수 있다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64999061"/>
                  </a:ext>
                </a:extLst>
              </a:tr>
              <a:tr h="4109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양방향 연관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파일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–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이미지파일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(1..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*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근무자는 한 개 이상의 이미지파일을 불러올 수 있다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51156228"/>
                  </a:ext>
                </a:extLst>
              </a:tr>
              <a:tr h="41097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양방향 연관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검사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–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이미지파일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(1..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*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근무자는 한 개 이상의 이미지를 검사할 수 있다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02810858"/>
                  </a:ext>
                </a:extLst>
              </a:tr>
              <a:tr h="410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양방향 연관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–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이미지파일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(1..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*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관리자는 한 개 이상의 이미지를 재검사할 수 있다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442685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D907BD8-EF1E-2DF5-D178-7B7C49D89831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43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F65E8F-8E2A-A62B-9F57-D185ED36891B}"/>
              </a:ext>
            </a:extLst>
          </p:cNvPr>
          <p:cNvSpPr txBox="1"/>
          <p:nvPr/>
        </p:nvSpPr>
        <p:spPr>
          <a:xfrm>
            <a:off x="1397000" y="1656547"/>
            <a:ext cx="9398000" cy="458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현재 선박 및 해양플랜트 시장은 대규모로 성공하고 성장하는 반면 인력은 예전에 비해 오히려 줄었다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선박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해양플랜트 부품 검사에는 최소 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명 이상의 인원이 투입되고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ts val="2500"/>
              </a:lnSpc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선박 해양플랜트 부품검사 시스템을 사용하면 앱으로 사진을 찍어 이 부품이 불량인지 아닌지 불량이라면 어떤 불량인지 알 수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또한 부품검사에 투입되는 인원수를 줄이고 원격으로 관리도 가능하다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ts val="2500"/>
              </a:lnSpc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해당 시스템을 이용하는 사용자는 현장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관리자로 나뉜다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현장은 말그대로 현장에서 사진을 찍고 찍은 사진들을 앱을 통해 해당 부품들이 분량인지 아닌지 불량이라면 불량명과 불량코드를 출력해준다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또한 불량이 나온 데이터를 관리자에게 보낼 수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관리자는 관리자로 로그인하면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현장에서 보고된 불량 데이터들을 조회 및 저장이 가능하다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ts val="2500"/>
              </a:lnSpc>
            </a:pP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lnSpc>
                <a:spcPts val="2500"/>
              </a:lnSpc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현장에서 사진을 올릴 경우 이미지를 한 장 씩 조회도 가능하고 한번에 여러 이미지를 조회하는 것도 가능하다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여러 장을 조회 할 경우 불량이라고 판정된 이미지들 각각 조회 할 수 있다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1BB9AC1C-0889-6E94-EE08-A784F1CDE33A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4723866-2020-C855-46F6-EC596CFAA6D4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23979FC-BDA5-AE41-46F6-EE4E59CAB83C}"/>
              </a:ext>
            </a:extLst>
          </p:cNvPr>
          <p:cNvSpPr txBox="1"/>
          <p:nvPr/>
        </p:nvSpPr>
        <p:spPr>
          <a:xfrm>
            <a:off x="1272027" y="559628"/>
            <a:ext cx="16498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문제 기술서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159D7CE-4A37-A836-6CD4-52A5E93F4A2A}"/>
              </a:ext>
            </a:extLst>
          </p:cNvPr>
          <p:cNvSpPr txBox="1"/>
          <p:nvPr/>
        </p:nvSpPr>
        <p:spPr>
          <a:xfrm>
            <a:off x="1272027" y="9878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기술서</a:t>
            </a:r>
          </a:p>
        </p:txBody>
      </p:sp>
    </p:spTree>
    <p:extLst>
      <p:ext uri="{BB962C8B-B14F-4D97-AF65-F5344CB8AC3E}">
        <p14:creationId xmlns:p14="http://schemas.microsoft.com/office/powerpoint/2010/main" val="3302619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관계형 데이터베이스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표 9">
            <a:extLst>
              <a:ext uri="{FF2B5EF4-FFF2-40B4-BE49-F238E27FC236}">
                <a16:creationId xmlns="" xmlns:a16="http://schemas.microsoft.com/office/drawing/2014/main" id="{D5D0C273-7EF8-FF7D-DC3B-67CD9B9F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99306"/>
              </p:ext>
            </p:extLst>
          </p:nvPr>
        </p:nvGraphicFramePr>
        <p:xfrm>
          <a:off x="1181099" y="2011009"/>
          <a:ext cx="9829800" cy="1005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457450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2457450">
                  <a:extLst>
                    <a:ext uri="{9D8B030D-6E8A-4147-A177-3AD203B41FA5}">
                      <a16:colId xmlns="" xmlns:a16="http://schemas.microsoft.com/office/drawing/2014/main" val="3211029077"/>
                    </a:ext>
                  </a:extLst>
                </a:gridCol>
                <a:gridCol w="2457450">
                  <a:extLst>
                    <a:ext uri="{9D8B030D-6E8A-4147-A177-3AD203B41FA5}">
                      <a16:colId xmlns="" xmlns:a16="http://schemas.microsoft.com/office/drawing/2014/main" val="1539017798"/>
                    </a:ext>
                  </a:extLst>
                </a:gridCol>
                <a:gridCol w="2457450">
                  <a:extLst>
                    <a:ext uri="{9D8B030D-6E8A-4147-A177-3AD203B41FA5}">
                      <a16:colId xmlns="" xmlns:a16="http://schemas.microsoft.com/office/drawing/2014/main" val="1853142265"/>
                    </a:ext>
                  </a:extLst>
                </a:gridCol>
              </a:tblGrid>
              <a:tr h="237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위치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XX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123456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kim1234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237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XX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789012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lee5678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511562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9FB5FE4-1B34-FA1B-8A9C-82DDE386970B}"/>
              </a:ext>
            </a:extLst>
          </p:cNvPr>
          <p:cNvSpPr txBox="1"/>
          <p:nvPr/>
        </p:nvSpPr>
        <p:spPr>
          <a:xfrm>
            <a:off x="1181099" y="1632430"/>
            <a:ext cx="221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유저</a:t>
            </a:r>
            <a:endParaRPr kumimoji="1" lang="x-none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="" xmlns:a16="http://schemas.microsoft.com/office/drawing/2014/main" id="{4B406694-D928-60B1-24AE-1FDBAA52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21480"/>
              </p:ext>
            </p:extLst>
          </p:nvPr>
        </p:nvGraphicFramePr>
        <p:xfrm>
          <a:off x="1181098" y="3584992"/>
          <a:ext cx="9829800" cy="1005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914900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4914900">
                  <a:extLst>
                    <a:ext uri="{9D8B030D-6E8A-4147-A177-3AD203B41FA5}">
                      <a16:colId xmlns="" xmlns:a16="http://schemas.microsoft.com/office/drawing/2014/main" val="1539017798"/>
                    </a:ext>
                  </a:extLst>
                </a:gridCol>
              </a:tblGrid>
              <a:tr h="290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크기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290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1397912387 . jpg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298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47238479 . jpg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Bytes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511562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F0B4B15-50A1-9602-DCED-7F425E5245A7}"/>
              </a:ext>
            </a:extLst>
          </p:cNvPr>
          <p:cNvSpPr txBox="1"/>
          <p:nvPr/>
        </p:nvSpPr>
        <p:spPr>
          <a:xfrm>
            <a:off x="1181098" y="3201965"/>
            <a:ext cx="221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이미지</a:t>
            </a:r>
            <a:endParaRPr kumimoji="1" lang="x-none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aphicFrame>
        <p:nvGraphicFramePr>
          <p:cNvPr id="11" name="표 9">
            <a:extLst>
              <a:ext uri="{FF2B5EF4-FFF2-40B4-BE49-F238E27FC236}">
                <a16:creationId xmlns="" xmlns:a16="http://schemas.microsoft.com/office/drawing/2014/main" id="{9F9E7D11-9B22-DF10-E07F-B625565B1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211334"/>
              </p:ext>
            </p:extLst>
          </p:nvPr>
        </p:nvGraphicFramePr>
        <p:xfrm>
          <a:off x="1181098" y="5079903"/>
          <a:ext cx="9829800" cy="114183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457450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2457450">
                  <a:extLst>
                    <a:ext uri="{9D8B030D-6E8A-4147-A177-3AD203B41FA5}">
                      <a16:colId xmlns="" xmlns:a16="http://schemas.microsoft.com/office/drawing/2014/main" val="3211029077"/>
                    </a:ext>
                  </a:extLst>
                </a:gridCol>
                <a:gridCol w="2457450">
                  <a:extLst>
                    <a:ext uri="{9D8B030D-6E8A-4147-A177-3AD203B41FA5}">
                      <a16:colId xmlns="" xmlns:a16="http://schemas.microsoft.com/office/drawing/2014/main" val="1539017798"/>
                    </a:ext>
                  </a:extLst>
                </a:gridCol>
                <a:gridCol w="2457450">
                  <a:extLst>
                    <a:ext uri="{9D8B030D-6E8A-4147-A177-3AD203B41FA5}">
                      <a16:colId xmlns="" xmlns:a16="http://schemas.microsoft.com/office/drawing/2014/main" val="1853142265"/>
                    </a:ext>
                  </a:extLst>
                </a:gridCol>
              </a:tblGrid>
              <a:tr h="337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유무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불량코드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396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덕트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덕트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손상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138131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407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무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511562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A80C177-D57B-55DA-BB9D-3CE9797EC978}"/>
              </a:ext>
            </a:extLst>
          </p:cNvPr>
          <p:cNvSpPr txBox="1"/>
          <p:nvPr/>
        </p:nvSpPr>
        <p:spPr>
          <a:xfrm>
            <a:off x="1181098" y="4704663"/>
            <a:ext cx="221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결과</a:t>
            </a:r>
            <a:endParaRPr kumimoji="1" lang="x-none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4D54334-90BB-F500-8423-C10DB756585C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176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클래스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다이어그램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64F83531-4779-638D-CEFA-39B6C16E8E56}"/>
              </a:ext>
            </a:extLst>
          </p:cNvPr>
          <p:cNvGrpSpPr/>
          <p:nvPr/>
        </p:nvGrpSpPr>
        <p:grpSpPr>
          <a:xfrm>
            <a:off x="1888430" y="3011915"/>
            <a:ext cx="1290914" cy="2406084"/>
            <a:chOff x="624220" y="1897262"/>
            <a:chExt cx="1733971" cy="1879141"/>
          </a:xfrm>
        </p:grpSpPr>
        <p:grpSp>
          <p:nvGrpSpPr>
            <p:cNvPr id="8" name="그룹 7">
              <a:extLst>
                <a:ext uri="{FF2B5EF4-FFF2-40B4-BE49-F238E27FC236}">
                  <a16:creationId xmlns="" xmlns:a16="http://schemas.microsoft.com/office/drawing/2014/main" id="{25881EFA-AB40-3197-8159-DB4CDF701E9F}"/>
                </a:ext>
              </a:extLst>
            </p:cNvPr>
            <p:cNvGrpSpPr/>
            <p:nvPr/>
          </p:nvGrpSpPr>
          <p:grpSpPr>
            <a:xfrm>
              <a:off x="627603" y="1897262"/>
              <a:ext cx="1730588" cy="1217313"/>
              <a:chOff x="896645" y="2229117"/>
              <a:chExt cx="1944209" cy="1199883"/>
            </a:xfrm>
          </p:grpSpPr>
          <p:sp>
            <p:nvSpPr>
              <p:cNvPr id="10" name="사각형: 잘린 위쪽 모서리 12">
                <a:extLst>
                  <a:ext uri="{FF2B5EF4-FFF2-40B4-BE49-F238E27FC236}">
                    <a16:creationId xmlns="" xmlns:a16="http://schemas.microsoft.com/office/drawing/2014/main" id="{4DA17D67-D770-B0B2-B759-2899C2007E11}"/>
                  </a:ext>
                </a:extLst>
              </p:cNvPr>
              <p:cNvSpPr/>
              <p:nvPr/>
            </p:nvSpPr>
            <p:spPr>
              <a:xfrm>
                <a:off x="896645" y="2229117"/>
                <a:ext cx="1944209" cy="213064"/>
              </a:xfrm>
              <a:prstGeom prst="snip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유저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ADF12AD2-EFE7-A8F2-5BA3-30AE362FDB27}"/>
                  </a:ext>
                </a:extLst>
              </p:cNvPr>
              <p:cNvSpPr/>
              <p:nvPr/>
            </p:nvSpPr>
            <p:spPr>
              <a:xfrm>
                <a:off x="896645" y="2442181"/>
                <a:ext cx="1944209" cy="9868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유저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ID</a:t>
                </a:r>
              </a:p>
              <a:p>
                <a:r>
                  <a:rPr lang="ko-KR" altLang="en-US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유저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Password</a:t>
                </a:r>
              </a:p>
              <a:p>
                <a:r>
                  <a:rPr lang="ko-KR" altLang="en-US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유저 이름</a:t>
                </a:r>
                <a:endParaRPr lang="en-US" altLang="ko-KR" sz="1200" dirty="0">
                  <a:solidFill>
                    <a:schemeClr val="tx1"/>
                  </a:solidFill>
                  <a:latin typeface="Malgun Gothic" panose="020B0503020000020004" pitchFamily="34" charset="-127"/>
                  <a:ea typeface="Pretendard Medium" panose="02000603000000020004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유저 사번</a:t>
                </a:r>
                <a:endParaRPr lang="en-US" altLang="ko-KR" sz="1200" dirty="0">
                  <a:solidFill>
                    <a:schemeClr val="tx1"/>
                  </a:solidFill>
                  <a:latin typeface="Malgun Gothic" panose="020B0503020000020004" pitchFamily="34" charset="-127"/>
                  <a:ea typeface="Pretendard Medium" panose="02000603000000020004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유저 위치</a:t>
                </a:r>
                <a:endParaRPr lang="en-US" altLang="ko-KR" sz="1200" dirty="0">
                  <a:solidFill>
                    <a:schemeClr val="tx1"/>
                  </a:solidFill>
                  <a:latin typeface="Malgun Gothic" panose="020B0503020000020004" pitchFamily="34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7CF916DB-CBD3-525C-EE01-013E3424A354}"/>
                </a:ext>
              </a:extLst>
            </p:cNvPr>
            <p:cNvSpPr/>
            <p:nvPr/>
          </p:nvSpPr>
          <p:spPr>
            <a:xfrm>
              <a:off x="624220" y="3105521"/>
              <a:ext cx="1730588" cy="6708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회원가입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회원탈퇴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로그인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로그아웃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A1D15DD-0D9F-F9DE-EF08-7F9DD742A058}"/>
              </a:ext>
            </a:extLst>
          </p:cNvPr>
          <p:cNvGrpSpPr/>
          <p:nvPr/>
        </p:nvGrpSpPr>
        <p:grpSpPr>
          <a:xfrm>
            <a:off x="4264967" y="2211175"/>
            <a:ext cx="1400302" cy="1364280"/>
            <a:chOff x="627603" y="1897261"/>
            <a:chExt cx="1730588" cy="1268126"/>
          </a:xfrm>
        </p:grpSpPr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D27A574A-C763-6C90-C004-1CE5C6098FC3}"/>
                </a:ext>
              </a:extLst>
            </p:cNvPr>
            <p:cNvGrpSpPr/>
            <p:nvPr/>
          </p:nvGrpSpPr>
          <p:grpSpPr>
            <a:xfrm>
              <a:off x="627603" y="1897261"/>
              <a:ext cx="1730588" cy="598959"/>
              <a:chOff x="896645" y="2229117"/>
              <a:chExt cx="1944209" cy="590383"/>
            </a:xfrm>
          </p:grpSpPr>
          <p:sp>
            <p:nvSpPr>
              <p:cNvPr id="15" name="사각형: 잘린 위쪽 모서리 12">
                <a:extLst>
                  <a:ext uri="{FF2B5EF4-FFF2-40B4-BE49-F238E27FC236}">
                    <a16:creationId xmlns="" xmlns:a16="http://schemas.microsoft.com/office/drawing/2014/main" id="{95D84BD4-EFA7-48E8-1927-315468B65955}"/>
                  </a:ext>
                </a:extLst>
              </p:cNvPr>
              <p:cNvSpPr/>
              <p:nvPr/>
            </p:nvSpPr>
            <p:spPr>
              <a:xfrm>
                <a:off x="896645" y="2229117"/>
                <a:ext cx="1944209" cy="213064"/>
              </a:xfrm>
              <a:prstGeom prst="snip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현장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="" xmlns:a16="http://schemas.microsoft.com/office/drawing/2014/main" id="{1F4EB916-C005-2559-B094-712792396CB0}"/>
                  </a:ext>
                </a:extLst>
              </p:cNvPr>
              <p:cNvSpPr/>
              <p:nvPr/>
            </p:nvSpPr>
            <p:spPr>
              <a:xfrm>
                <a:off x="896645" y="2442181"/>
                <a:ext cx="1944209" cy="3773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200" dirty="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부품 종류</a:t>
                </a:r>
                <a:endParaRPr lang="ko-KR" altLang="en-US" sz="14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FEF06DD7-9891-F1DD-359D-C5AE532D47FC}"/>
                </a:ext>
              </a:extLst>
            </p:cNvPr>
            <p:cNvSpPr/>
            <p:nvPr/>
          </p:nvSpPr>
          <p:spPr>
            <a:xfrm>
              <a:off x="627603" y="2494505"/>
              <a:ext cx="1730588" cy="6708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이미지 선택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검사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  <a:endParaRPr lang="en-US" altLang="ko-KR" sz="1400" dirty="0">
                <a:solidFill>
                  <a:schemeClr val="tx1"/>
                </a:solidFill>
                <a:latin typeface="Pretendard Light" panose="020004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0F905407-ADF6-B69E-8D61-58777277B43D}"/>
              </a:ext>
            </a:extLst>
          </p:cNvPr>
          <p:cNvGrpSpPr/>
          <p:nvPr/>
        </p:nvGrpSpPr>
        <p:grpSpPr>
          <a:xfrm>
            <a:off x="4264967" y="4154695"/>
            <a:ext cx="1400302" cy="2201655"/>
            <a:chOff x="627603" y="1897262"/>
            <a:chExt cx="1730588" cy="1888195"/>
          </a:xfrm>
        </p:grpSpPr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A9A1678C-E875-E7D0-681B-DA933ED245B3}"/>
                </a:ext>
              </a:extLst>
            </p:cNvPr>
            <p:cNvGrpSpPr/>
            <p:nvPr/>
          </p:nvGrpSpPr>
          <p:grpSpPr>
            <a:xfrm>
              <a:off x="627603" y="1897262"/>
              <a:ext cx="1730588" cy="1217313"/>
              <a:chOff x="896645" y="2229117"/>
              <a:chExt cx="1944209" cy="1199883"/>
            </a:xfrm>
          </p:grpSpPr>
          <p:sp>
            <p:nvSpPr>
              <p:cNvPr id="20" name="사각형: 잘린 위쪽 모서리 12">
                <a:extLst>
                  <a:ext uri="{FF2B5EF4-FFF2-40B4-BE49-F238E27FC236}">
                    <a16:creationId xmlns="" xmlns:a16="http://schemas.microsoft.com/office/drawing/2014/main" id="{81EFCCEC-14A5-5543-AB17-E2FF8E65D954}"/>
                  </a:ext>
                </a:extLst>
              </p:cNvPr>
              <p:cNvSpPr/>
              <p:nvPr/>
            </p:nvSpPr>
            <p:spPr>
              <a:xfrm>
                <a:off x="896645" y="2229117"/>
                <a:ext cx="1944209" cy="213064"/>
              </a:xfrm>
              <a:prstGeom prst="snip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관리자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930C0723-AD0C-C000-4A3E-CAB752EB98D3}"/>
                  </a:ext>
                </a:extLst>
              </p:cNvPr>
              <p:cNvSpPr/>
              <p:nvPr/>
            </p:nvSpPr>
            <p:spPr>
              <a:xfrm>
                <a:off x="896645" y="2442181"/>
                <a:ext cx="1944209" cy="9868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000" dirty="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수신된 부품 총 개수</a:t>
                </a:r>
                <a:endParaRPr lang="en-US" altLang="ko-KR" sz="10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  <a:p>
                <a:pPr latinLnBrk="1"/>
                <a:r>
                  <a:rPr lang="ko-KR" altLang="en-US" sz="1000" dirty="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종류별 부품 개수</a:t>
                </a:r>
                <a:endParaRPr lang="en-US" altLang="ko-KR" sz="10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3A29B767-8DE3-33E2-4F07-7EA456C1638C}"/>
                </a:ext>
              </a:extLst>
            </p:cNvPr>
            <p:cNvSpPr/>
            <p:nvPr/>
          </p:nvSpPr>
          <p:spPr>
            <a:xfrm>
              <a:off x="627603" y="3114575"/>
              <a:ext cx="1730588" cy="6708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조회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재검사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저장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삭제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13540CFA-95EE-AC22-0148-8CDE3560CD2B}"/>
              </a:ext>
            </a:extLst>
          </p:cNvPr>
          <p:cNvGrpSpPr/>
          <p:nvPr/>
        </p:nvGrpSpPr>
        <p:grpSpPr>
          <a:xfrm>
            <a:off x="6087708" y="1472655"/>
            <a:ext cx="1400302" cy="1144641"/>
            <a:chOff x="627603" y="1708000"/>
            <a:chExt cx="1730588" cy="2077457"/>
          </a:xfrm>
        </p:grpSpPr>
        <p:grpSp>
          <p:nvGrpSpPr>
            <p:cNvPr id="23" name="그룹 22">
              <a:extLst>
                <a:ext uri="{FF2B5EF4-FFF2-40B4-BE49-F238E27FC236}">
                  <a16:creationId xmlns="" xmlns:a16="http://schemas.microsoft.com/office/drawing/2014/main" id="{A38D6CF7-53BC-4E75-5252-9FADFBAD0204}"/>
                </a:ext>
              </a:extLst>
            </p:cNvPr>
            <p:cNvGrpSpPr/>
            <p:nvPr/>
          </p:nvGrpSpPr>
          <p:grpSpPr>
            <a:xfrm>
              <a:off x="627603" y="1708000"/>
              <a:ext cx="1730588" cy="1406575"/>
              <a:chOff x="896645" y="2042565"/>
              <a:chExt cx="1944209" cy="1386435"/>
            </a:xfrm>
          </p:grpSpPr>
          <p:sp>
            <p:nvSpPr>
              <p:cNvPr id="25" name="사각형: 잘린 위쪽 모서리 24">
                <a:extLst>
                  <a:ext uri="{FF2B5EF4-FFF2-40B4-BE49-F238E27FC236}">
                    <a16:creationId xmlns="" xmlns:a16="http://schemas.microsoft.com/office/drawing/2014/main" id="{4873B80E-3B01-5A74-5EF8-B471C3D91E65}"/>
                  </a:ext>
                </a:extLst>
              </p:cNvPr>
              <p:cNvSpPr/>
              <p:nvPr/>
            </p:nvSpPr>
            <p:spPr>
              <a:xfrm>
                <a:off x="896645" y="2042565"/>
                <a:ext cx="1944209" cy="399616"/>
              </a:xfrm>
              <a:prstGeom prst="snip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이미지 파일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42E28064-DF98-452F-24A7-5FBCA15A4F4B}"/>
                  </a:ext>
                </a:extLst>
              </p:cNvPr>
              <p:cNvSpPr/>
              <p:nvPr/>
            </p:nvSpPr>
            <p:spPr>
              <a:xfrm>
                <a:off x="896645" y="2442181"/>
                <a:ext cx="1944209" cy="9868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200" dirty="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파일 이름</a:t>
                </a:r>
                <a:endPara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  <a:p>
                <a:pPr latinLnBrk="1"/>
                <a:r>
                  <a:rPr lang="ko-KR" altLang="en-US" sz="1200" dirty="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파일 크기</a:t>
                </a:r>
                <a:endPara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38649166-D4A7-0F05-05F3-656B9D769186}"/>
                </a:ext>
              </a:extLst>
            </p:cNvPr>
            <p:cNvSpPr/>
            <p:nvPr/>
          </p:nvSpPr>
          <p:spPr>
            <a:xfrm>
              <a:off x="627603" y="3114575"/>
              <a:ext cx="1730588" cy="6708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불러오기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4E523807-C3CB-A515-0937-BBC15A873D1E}"/>
              </a:ext>
            </a:extLst>
          </p:cNvPr>
          <p:cNvGrpSpPr/>
          <p:nvPr/>
        </p:nvGrpSpPr>
        <p:grpSpPr>
          <a:xfrm>
            <a:off x="7910449" y="1971843"/>
            <a:ext cx="1400302" cy="1650533"/>
            <a:chOff x="627603" y="1708000"/>
            <a:chExt cx="1730588" cy="2077457"/>
          </a:xfrm>
        </p:grpSpPr>
        <p:grpSp>
          <p:nvGrpSpPr>
            <p:cNvPr id="28" name="그룹 27">
              <a:extLst>
                <a:ext uri="{FF2B5EF4-FFF2-40B4-BE49-F238E27FC236}">
                  <a16:creationId xmlns="" xmlns:a16="http://schemas.microsoft.com/office/drawing/2014/main" id="{FCBC1157-4E42-5DF1-7CBC-1DB0C2C6C6EA}"/>
                </a:ext>
              </a:extLst>
            </p:cNvPr>
            <p:cNvGrpSpPr/>
            <p:nvPr/>
          </p:nvGrpSpPr>
          <p:grpSpPr>
            <a:xfrm>
              <a:off x="627603" y="1708000"/>
              <a:ext cx="1730588" cy="1406575"/>
              <a:chOff x="896645" y="2042565"/>
              <a:chExt cx="1944209" cy="1386435"/>
            </a:xfrm>
          </p:grpSpPr>
          <p:sp>
            <p:nvSpPr>
              <p:cNvPr id="30" name="사각형: 잘린 위쪽 모서리 12">
                <a:extLst>
                  <a:ext uri="{FF2B5EF4-FFF2-40B4-BE49-F238E27FC236}">
                    <a16:creationId xmlns="" xmlns:a16="http://schemas.microsoft.com/office/drawing/2014/main" id="{A6439475-6514-861B-ADA6-815B20C27771}"/>
                  </a:ext>
                </a:extLst>
              </p:cNvPr>
              <p:cNvSpPr/>
              <p:nvPr/>
            </p:nvSpPr>
            <p:spPr>
              <a:xfrm>
                <a:off x="896645" y="2042565"/>
                <a:ext cx="1944209" cy="399616"/>
              </a:xfrm>
              <a:prstGeom prst="snip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결과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61C3F0F7-9D8E-2202-98F6-6B2F06D3A3A4}"/>
                  </a:ext>
                </a:extLst>
              </p:cNvPr>
              <p:cNvSpPr/>
              <p:nvPr/>
            </p:nvSpPr>
            <p:spPr>
              <a:xfrm>
                <a:off x="896645" y="2442181"/>
                <a:ext cx="1944209" cy="9868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200" dirty="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부품 종류</a:t>
                </a:r>
                <a:endPara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  <a:p>
                <a:pPr latinLnBrk="1"/>
                <a:r>
                  <a:rPr lang="ko-KR" altLang="en-US" sz="1200" dirty="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불량 유무</a:t>
                </a:r>
                <a:endPara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  <a:p>
                <a:pPr latinLnBrk="1"/>
                <a:r>
                  <a:rPr lang="ko-KR" altLang="en-US" sz="1200" dirty="0" err="1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불량명</a:t>
                </a:r>
                <a:endPara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  <a:p>
                <a:pPr latinLnBrk="1"/>
                <a:r>
                  <a:rPr lang="ko-KR" altLang="en-US" sz="1200" dirty="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불량 코드</a:t>
                </a:r>
                <a:endPara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DCEB521-C823-DB57-9BC3-C21CF904F523}"/>
                </a:ext>
              </a:extLst>
            </p:cNvPr>
            <p:cNvSpPr/>
            <p:nvPr/>
          </p:nvSpPr>
          <p:spPr>
            <a:xfrm>
              <a:off x="627603" y="3114575"/>
              <a:ext cx="1730588" cy="6708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관리자 전송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돌아가기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</p:txBody>
        </p:sp>
      </p:grpSp>
      <p:cxnSp>
        <p:nvCxnSpPr>
          <p:cNvPr id="32" name="직선 연결선[R] 39">
            <a:extLst>
              <a:ext uri="{FF2B5EF4-FFF2-40B4-BE49-F238E27FC236}">
                <a16:creationId xmlns="" xmlns:a16="http://schemas.microsoft.com/office/drawing/2014/main" id="{55E85629-1E03-DD05-82A2-A25C8F69F2D7}"/>
              </a:ext>
            </a:extLst>
          </p:cNvPr>
          <p:cNvCxnSpPr>
            <a:cxnSpLocks/>
          </p:cNvCxnSpPr>
          <p:nvPr/>
        </p:nvCxnSpPr>
        <p:spPr>
          <a:xfrm flipV="1">
            <a:off x="3176825" y="3362259"/>
            <a:ext cx="1088142" cy="7924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45">
            <a:extLst>
              <a:ext uri="{FF2B5EF4-FFF2-40B4-BE49-F238E27FC236}">
                <a16:creationId xmlns="" xmlns:a16="http://schemas.microsoft.com/office/drawing/2014/main" id="{C4EF9F67-835F-3850-341F-09E638414F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175566" y="4154695"/>
            <a:ext cx="1089401" cy="8357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50">
            <a:extLst>
              <a:ext uri="{FF2B5EF4-FFF2-40B4-BE49-F238E27FC236}">
                <a16:creationId xmlns="" xmlns:a16="http://schemas.microsoft.com/office/drawing/2014/main" id="{DBC16FEA-E242-A522-269A-2AFC6D6E9F99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5665269" y="3355869"/>
            <a:ext cx="2245180" cy="63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58">
            <a:extLst>
              <a:ext uri="{FF2B5EF4-FFF2-40B4-BE49-F238E27FC236}">
                <a16:creationId xmlns="" xmlns:a16="http://schemas.microsoft.com/office/drawing/2014/main" id="{BD002EA6-80A2-A577-AF43-639A1EF584E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787859" y="2617296"/>
            <a:ext cx="0" cy="74496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CF5EED32-4B2C-D007-FAD1-614213AFE1F6}"/>
              </a:ext>
            </a:extLst>
          </p:cNvPr>
          <p:cNvGrpSpPr/>
          <p:nvPr/>
        </p:nvGrpSpPr>
        <p:grpSpPr>
          <a:xfrm>
            <a:off x="7910449" y="4294502"/>
            <a:ext cx="1400302" cy="1650533"/>
            <a:chOff x="627603" y="1708000"/>
            <a:chExt cx="1730588" cy="2077457"/>
          </a:xfrm>
        </p:grpSpPr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264E4810-2836-0880-D4FE-C3AC69D311C8}"/>
                </a:ext>
              </a:extLst>
            </p:cNvPr>
            <p:cNvGrpSpPr/>
            <p:nvPr/>
          </p:nvGrpSpPr>
          <p:grpSpPr>
            <a:xfrm>
              <a:off x="627603" y="1708000"/>
              <a:ext cx="1730588" cy="1406575"/>
              <a:chOff x="896645" y="2042565"/>
              <a:chExt cx="1944209" cy="1386435"/>
            </a:xfrm>
          </p:grpSpPr>
          <p:sp>
            <p:nvSpPr>
              <p:cNvPr id="39" name="사각형: 잘린 위쪽 모서리 12">
                <a:extLst>
                  <a:ext uri="{FF2B5EF4-FFF2-40B4-BE49-F238E27FC236}">
                    <a16:creationId xmlns="" xmlns:a16="http://schemas.microsoft.com/office/drawing/2014/main" id="{E22A6BEE-AA84-4D3A-A327-FEA8769B7206}"/>
                  </a:ext>
                </a:extLst>
              </p:cNvPr>
              <p:cNvSpPr/>
              <p:nvPr/>
            </p:nvSpPr>
            <p:spPr>
              <a:xfrm>
                <a:off x="896645" y="2042565"/>
                <a:ext cx="1944209" cy="399616"/>
              </a:xfrm>
              <a:prstGeom prst="snip2Same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Pretendard Medium" panose="02000603000000020004" pitchFamily="50" charset="-127"/>
                  </a:rPr>
                  <a:t>재검사 결과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id="{72A3B35F-0DC3-3449-543D-B862429A370C}"/>
                  </a:ext>
                </a:extLst>
              </p:cNvPr>
              <p:cNvSpPr/>
              <p:nvPr/>
            </p:nvSpPr>
            <p:spPr>
              <a:xfrm>
                <a:off x="896645" y="2442181"/>
                <a:ext cx="1944209" cy="9868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1"/>
                <a:r>
                  <a:rPr lang="ko-KR" altLang="en-US" sz="1200" dirty="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부품 종류</a:t>
                </a:r>
                <a:endPara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  <a:p>
                <a:pPr latinLnBrk="1"/>
                <a:r>
                  <a:rPr lang="ko-KR" altLang="en-US" sz="1200" dirty="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불량 유무</a:t>
                </a:r>
                <a:endPara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  <a:p>
                <a:pPr latinLnBrk="1"/>
                <a:r>
                  <a:rPr lang="ko-KR" altLang="en-US" sz="1200" dirty="0" err="1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불량명</a:t>
                </a:r>
                <a:endPara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  <a:p>
                <a:pPr latinLnBrk="1"/>
                <a:r>
                  <a:rPr lang="ko-KR" altLang="en-US" sz="1200" dirty="0">
                    <a:solidFill>
                      <a:schemeClr val="tx1"/>
                    </a:solidFill>
                    <a:latin typeface="Pretendard Light" panose="02000403000000020004" pitchFamily="50" charset="-127"/>
                    <a:ea typeface="Pretendard Medium" panose="02000603000000020004" pitchFamily="50" charset="-127"/>
                  </a:rPr>
                  <a:t>불량 코드</a:t>
                </a:r>
                <a:endPara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1CC17DA1-DD3C-128A-E718-0D19DD56DBAE}"/>
                </a:ext>
              </a:extLst>
            </p:cNvPr>
            <p:cNvSpPr/>
            <p:nvPr/>
          </p:nvSpPr>
          <p:spPr>
            <a:xfrm>
              <a:off x="627603" y="3114575"/>
              <a:ext cx="1730588" cy="6708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저장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삭제</a:t>
              </a:r>
              <a:r>
                <a:rPr lang="en-US" altLang="ko-KR" sz="1200" dirty="0">
                  <a:solidFill>
                    <a:schemeClr val="tx1"/>
                  </a:solidFill>
                  <a:latin typeface="Pretendard Light" panose="02000403000000020004" pitchFamily="50" charset="-127"/>
                  <a:ea typeface="Pretendard Medium" panose="02000603000000020004" pitchFamily="50" charset="-127"/>
                </a:rPr>
                <a:t>()</a:t>
              </a:r>
            </a:p>
          </p:txBody>
        </p:sp>
      </p:grpSp>
      <p:cxnSp>
        <p:nvCxnSpPr>
          <p:cNvPr id="41" name="직선 연결선[R] 77">
            <a:extLst>
              <a:ext uri="{FF2B5EF4-FFF2-40B4-BE49-F238E27FC236}">
                <a16:creationId xmlns="" xmlns:a16="http://schemas.microsoft.com/office/drawing/2014/main" id="{0064640C-E98E-419C-1059-56747AE001EE}"/>
              </a:ext>
            </a:extLst>
          </p:cNvPr>
          <p:cNvCxnSpPr>
            <a:cxnSpLocks/>
          </p:cNvCxnSpPr>
          <p:nvPr/>
        </p:nvCxnSpPr>
        <p:spPr>
          <a:xfrm flipV="1">
            <a:off x="5665269" y="5005082"/>
            <a:ext cx="2245180" cy="63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CD7BA319-2171-ABEA-0090-B4D95D0EF0F9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55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슬라이드 번호 개체 틀 3">
            <a:extLst>
              <a:ext uri="{FF2B5EF4-FFF2-40B4-BE49-F238E27FC236}">
                <a16:creationId xmlns="" xmlns:a16="http://schemas.microsoft.com/office/drawing/2014/main" id="{82321E82-F0F4-952B-2A80-2281EF8053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altLang="ko-KR" smtClean="0">
                <a:latin typeface="Pretendard Medium" panose="02000603000000020004" pitchFamily="50" charset="-127"/>
                <a:ea typeface="Pretendard Medium" panose="02000603000000020004" pitchFamily="50" charset="-127"/>
              </a:rPr>
              <a:pPr/>
              <a:t>32</a:t>
            </a:fld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A2379AA9-3298-1306-D315-3919B1562192}"/>
              </a:ext>
            </a:extLst>
          </p:cNvPr>
          <p:cNvGrpSpPr/>
          <p:nvPr/>
        </p:nvGrpSpPr>
        <p:grpSpPr>
          <a:xfrm>
            <a:off x="2859952" y="1888503"/>
            <a:ext cx="6472097" cy="4351015"/>
            <a:chOff x="2878646" y="1888503"/>
            <a:chExt cx="6472097" cy="4351015"/>
          </a:xfrm>
        </p:grpSpPr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CA8910C9-8025-849B-B18C-B0F64F7D21CB}"/>
                </a:ext>
              </a:extLst>
            </p:cNvPr>
            <p:cNvGrpSpPr/>
            <p:nvPr/>
          </p:nvGrpSpPr>
          <p:grpSpPr>
            <a:xfrm>
              <a:off x="2878646" y="1898003"/>
              <a:ext cx="1115237" cy="4341515"/>
              <a:chOff x="2878646" y="1898003"/>
              <a:chExt cx="1115237" cy="4341515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="" xmlns:a16="http://schemas.microsoft.com/office/drawing/2014/main" id="{C7EC57C3-DF4D-7306-F431-7A47D1ACD26D}"/>
                  </a:ext>
                </a:extLst>
              </p:cNvPr>
              <p:cNvSpPr txBox="1"/>
              <p:nvPr/>
            </p:nvSpPr>
            <p:spPr>
              <a:xfrm>
                <a:off x="2878646" y="1898003"/>
                <a:ext cx="1115237" cy="3231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사용자</a:t>
                </a:r>
                <a:endParaRPr lang="en-US" altLang="ko-KR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cxnSp>
            <p:nvCxnSpPr>
              <p:cNvPr id="102" name="직선 연결선 10">
                <a:extLst>
                  <a:ext uri="{FF2B5EF4-FFF2-40B4-BE49-F238E27FC236}">
                    <a16:creationId xmlns="" xmlns:a16="http://schemas.microsoft.com/office/drawing/2014/main" id="{1CA065A8-C02E-8DF7-C84B-23ACE9710793}"/>
                  </a:ext>
                </a:extLst>
              </p:cNvPr>
              <p:cNvCxnSpPr>
                <a:cxnSpLocks/>
                <a:stCxn id="101" idx="2"/>
              </p:cNvCxnSpPr>
              <p:nvPr/>
            </p:nvCxnSpPr>
            <p:spPr>
              <a:xfrm flipH="1">
                <a:off x="3433008" y="2221168"/>
                <a:ext cx="3257" cy="50547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03" name="직사각형 11">
                <a:extLst>
                  <a:ext uri="{FF2B5EF4-FFF2-40B4-BE49-F238E27FC236}">
                    <a16:creationId xmlns="" xmlns:a16="http://schemas.microsoft.com/office/drawing/2014/main" id="{0187D327-676A-B1A5-3AA7-98D4E6CA14F1}"/>
                  </a:ext>
                </a:extLst>
              </p:cNvPr>
              <p:cNvSpPr/>
              <p:nvPr/>
            </p:nvSpPr>
            <p:spPr>
              <a:xfrm>
                <a:off x="3316492" y="2754705"/>
                <a:ext cx="237494" cy="348481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CA7E523B-3BFA-3176-BE7C-10C2E0BFA581}"/>
                </a:ext>
              </a:extLst>
            </p:cNvPr>
            <p:cNvSpPr txBox="1"/>
            <p:nvPr/>
          </p:nvSpPr>
          <p:spPr>
            <a:xfrm>
              <a:off x="4131491" y="3053342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회원가입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05" name="직선 화살표 연결선 16">
              <a:extLst>
                <a:ext uri="{FF2B5EF4-FFF2-40B4-BE49-F238E27FC236}">
                  <a16:creationId xmlns="" xmlns:a16="http://schemas.microsoft.com/office/drawing/2014/main" id="{7828C49B-70F5-DB21-9EE0-9F2E4C2E5890}"/>
                </a:ext>
              </a:extLst>
            </p:cNvPr>
            <p:cNvCxnSpPr>
              <a:cxnSpLocks/>
            </p:cNvCxnSpPr>
            <p:nvPr/>
          </p:nvCxnSpPr>
          <p:spPr>
            <a:xfrm>
              <a:off x="3569794" y="3301032"/>
              <a:ext cx="23902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E0CDE53A-D444-E550-767A-DBD0E54C88E8}"/>
                </a:ext>
              </a:extLst>
            </p:cNvPr>
            <p:cNvGrpSpPr/>
            <p:nvPr/>
          </p:nvGrpSpPr>
          <p:grpSpPr>
            <a:xfrm>
              <a:off x="5508230" y="1897039"/>
              <a:ext cx="1164083" cy="4342478"/>
              <a:chOff x="5489536" y="1897039"/>
              <a:chExt cx="1164083" cy="4342478"/>
            </a:xfrm>
          </p:grpSpPr>
          <p:sp>
            <p:nvSpPr>
              <p:cNvPr id="93" name="TextBox 92">
                <a:extLst>
                  <a:ext uri="{FF2B5EF4-FFF2-40B4-BE49-F238E27FC236}">
                    <a16:creationId xmlns="" xmlns:a16="http://schemas.microsoft.com/office/drawing/2014/main" id="{9150D17B-7B62-8880-9E39-6201D79DFA46}"/>
                  </a:ext>
                </a:extLst>
              </p:cNvPr>
              <p:cNvSpPr txBox="1"/>
              <p:nvPr/>
            </p:nvSpPr>
            <p:spPr>
              <a:xfrm>
                <a:off x="5489536" y="1897039"/>
                <a:ext cx="1164083" cy="3231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15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서버</a:t>
                </a:r>
                <a:endParaRPr lang="en-US" altLang="ko-KR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="" xmlns:a16="http://schemas.microsoft.com/office/drawing/2014/main" id="{A56DA73A-E467-A14F-FA7B-1F5D5F39D325}"/>
                  </a:ext>
                </a:extLst>
              </p:cNvPr>
              <p:cNvCxnSpPr>
                <a:cxnSpLocks/>
                <a:stCxn id="93" idx="2"/>
              </p:cNvCxnSpPr>
              <p:nvPr/>
            </p:nvCxnSpPr>
            <p:spPr>
              <a:xfrm>
                <a:off x="6071578" y="2220204"/>
                <a:ext cx="4526" cy="5770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06" name="직사각형 11">
                <a:extLst>
                  <a:ext uri="{FF2B5EF4-FFF2-40B4-BE49-F238E27FC236}">
                    <a16:creationId xmlns="" xmlns:a16="http://schemas.microsoft.com/office/drawing/2014/main" id="{D3445CC2-B371-D120-647C-C84FCD58619A}"/>
                  </a:ext>
                </a:extLst>
              </p:cNvPr>
              <p:cNvSpPr/>
              <p:nvPr/>
            </p:nvSpPr>
            <p:spPr>
              <a:xfrm>
                <a:off x="5956689" y="2754704"/>
                <a:ext cx="237494" cy="348481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="" xmlns:a16="http://schemas.microsoft.com/office/drawing/2014/main" id="{B5A558F1-ECE2-EB31-8537-4E0D368B708A}"/>
                </a:ext>
              </a:extLst>
            </p:cNvPr>
            <p:cNvSpPr txBox="1"/>
            <p:nvPr/>
          </p:nvSpPr>
          <p:spPr>
            <a:xfrm>
              <a:off x="6777027" y="3224303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ID</a:t>
              </a:r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중복 검사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11" name="직선 화살표 연결선 16">
              <a:extLst>
                <a:ext uri="{FF2B5EF4-FFF2-40B4-BE49-F238E27FC236}">
                  <a16:creationId xmlns="" xmlns:a16="http://schemas.microsoft.com/office/drawing/2014/main" id="{9493BA29-1A83-0BE9-6161-4F91B912DFBB}"/>
                </a:ext>
              </a:extLst>
            </p:cNvPr>
            <p:cNvCxnSpPr>
              <a:cxnSpLocks/>
            </p:cNvCxnSpPr>
            <p:nvPr/>
          </p:nvCxnSpPr>
          <p:spPr>
            <a:xfrm>
              <a:off x="6202862" y="3467107"/>
              <a:ext cx="24151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96EAD53B-A0E5-4C34-1AA5-74DA4485DD5A}"/>
                </a:ext>
              </a:extLst>
            </p:cNvPr>
            <p:cNvSpPr txBox="1"/>
            <p:nvPr/>
          </p:nvSpPr>
          <p:spPr>
            <a:xfrm>
              <a:off x="6777027" y="3693929"/>
              <a:ext cx="126686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return</a:t>
              </a:r>
              <a:endPara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17" name="직선 화살표 연결선 31">
              <a:extLst>
                <a:ext uri="{FF2B5EF4-FFF2-40B4-BE49-F238E27FC236}">
                  <a16:creationId xmlns="" xmlns:a16="http://schemas.microsoft.com/office/drawing/2014/main" id="{9BE26572-E3C8-FBA3-78EF-993E63E1EB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2649" y="3991472"/>
              <a:ext cx="2455622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4" name="직선 화살표 연결선 16">
              <a:extLst>
                <a:ext uri="{FF2B5EF4-FFF2-40B4-BE49-F238E27FC236}">
                  <a16:creationId xmlns="" xmlns:a16="http://schemas.microsoft.com/office/drawing/2014/main" id="{7B720A92-E907-1BF8-17A8-5E7F4C62C8A8}"/>
                </a:ext>
              </a:extLst>
            </p:cNvPr>
            <p:cNvCxnSpPr>
              <a:cxnSpLocks/>
            </p:cNvCxnSpPr>
            <p:nvPr/>
          </p:nvCxnSpPr>
          <p:spPr>
            <a:xfrm>
              <a:off x="6192010" y="4781939"/>
              <a:ext cx="2436900" cy="4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632E4209-6223-DDC8-087A-282784E6A5B6}"/>
                </a:ext>
              </a:extLst>
            </p:cNvPr>
            <p:cNvGrpSpPr/>
            <p:nvPr/>
          </p:nvGrpSpPr>
          <p:grpSpPr>
            <a:xfrm>
              <a:off x="8186660" y="1888503"/>
              <a:ext cx="1164083" cy="4351014"/>
              <a:chOff x="8186660" y="1888503"/>
              <a:chExt cx="1164083" cy="4351014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="" xmlns:a16="http://schemas.microsoft.com/office/drawing/2014/main" id="{974A1ABA-6F44-5801-AAF4-5C0B6A3C9302}"/>
                  </a:ext>
                </a:extLst>
              </p:cNvPr>
              <p:cNvSpPr txBox="1"/>
              <p:nvPr/>
            </p:nvSpPr>
            <p:spPr>
              <a:xfrm>
                <a:off x="8186660" y="1888503"/>
                <a:ext cx="1164083" cy="3231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5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DB</a:t>
                </a:r>
                <a:endPara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cxnSp>
            <p:nvCxnSpPr>
              <p:cNvPr id="108" name="직선 연결선 10">
                <a:extLst>
                  <a:ext uri="{FF2B5EF4-FFF2-40B4-BE49-F238E27FC236}">
                    <a16:creationId xmlns="" xmlns:a16="http://schemas.microsoft.com/office/drawing/2014/main" id="{1CD1ADCE-B346-8C3B-9338-77EC4F8DA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9394" y="2231990"/>
                <a:ext cx="4526" cy="614155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25" name="직사각형 11">
                <a:extLst>
                  <a:ext uri="{FF2B5EF4-FFF2-40B4-BE49-F238E27FC236}">
                    <a16:creationId xmlns="" xmlns:a16="http://schemas.microsoft.com/office/drawing/2014/main" id="{7B77AE60-C3A4-0574-73AC-74D60127EB78}"/>
                  </a:ext>
                </a:extLst>
              </p:cNvPr>
              <p:cNvSpPr/>
              <p:nvPr/>
            </p:nvSpPr>
            <p:spPr>
              <a:xfrm>
                <a:off x="8646175" y="2754704"/>
                <a:ext cx="237494" cy="348481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74D94764-5D26-D50E-10FB-44891BC0E739}"/>
                </a:ext>
              </a:extLst>
            </p:cNvPr>
            <p:cNvSpPr txBox="1"/>
            <p:nvPr/>
          </p:nvSpPr>
          <p:spPr>
            <a:xfrm>
              <a:off x="6777027" y="4508733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ID,PW </a:t>
              </a:r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저장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="" xmlns:a16="http://schemas.microsoft.com/office/drawing/2014/main" id="{599887A5-43FA-832D-1584-45F4AECFDCD1}"/>
                </a:ext>
              </a:extLst>
            </p:cNvPr>
            <p:cNvSpPr txBox="1"/>
            <p:nvPr/>
          </p:nvSpPr>
          <p:spPr>
            <a:xfrm>
              <a:off x="6777027" y="5176918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return</a:t>
              </a: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C54EDA8E-D064-E920-CC8A-64DED23EF9BF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D1A8A87-409D-EE8C-BFD9-FB1115AD30C0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시퀀스 다이어그램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D2B8442-BB6C-066E-8981-2619D4C75913}"/>
              </a:ext>
            </a:extLst>
          </p:cNvPr>
          <p:cNvSpPr txBox="1"/>
          <p:nvPr/>
        </p:nvSpPr>
        <p:spPr>
          <a:xfrm>
            <a:off x="1272027" y="98782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회원가입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관리자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C590587-F63B-610C-F866-1F975C363AD9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933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슬라이드 번호 개체 틀 3">
            <a:extLst>
              <a:ext uri="{FF2B5EF4-FFF2-40B4-BE49-F238E27FC236}">
                <a16:creationId xmlns="" xmlns:a16="http://schemas.microsoft.com/office/drawing/2014/main" id="{82321E82-F0F4-952B-2A80-2281EF8053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altLang="ko-KR" smtClean="0">
                <a:latin typeface="Pretendard Medium" panose="02000603000000020004" pitchFamily="50" charset="-127"/>
                <a:ea typeface="Pretendard Medium" panose="02000603000000020004" pitchFamily="50" charset="-127"/>
              </a:rPr>
              <a:pPr/>
              <a:t>33</a:t>
            </a:fld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C54EDA8E-D064-E920-CC8A-64DED23EF9BF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D1A8A87-409D-EE8C-BFD9-FB1115AD30C0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시퀀스 다이어그램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D2B8442-BB6C-066E-8981-2619D4C75913}"/>
              </a:ext>
            </a:extLst>
          </p:cNvPr>
          <p:cNvSpPr txBox="1"/>
          <p:nvPr/>
        </p:nvSpPr>
        <p:spPr>
          <a:xfrm>
            <a:off x="1272027" y="98782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로그인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현장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C590587-F63B-610C-F866-1F975C363AD9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77FCED4F-D961-7CB3-A54C-CE9A32E324E1}"/>
              </a:ext>
            </a:extLst>
          </p:cNvPr>
          <p:cNvGrpSpPr/>
          <p:nvPr/>
        </p:nvGrpSpPr>
        <p:grpSpPr>
          <a:xfrm>
            <a:off x="2909599" y="1883056"/>
            <a:ext cx="6426507" cy="4345478"/>
            <a:chOff x="2670167" y="1894039"/>
            <a:chExt cx="6426507" cy="4345478"/>
          </a:xfrm>
        </p:grpSpPr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CA8910C9-8025-849B-B18C-B0F64F7D21CB}"/>
                </a:ext>
              </a:extLst>
            </p:cNvPr>
            <p:cNvGrpSpPr/>
            <p:nvPr/>
          </p:nvGrpSpPr>
          <p:grpSpPr>
            <a:xfrm>
              <a:off x="5298124" y="1916911"/>
              <a:ext cx="1121746" cy="1971917"/>
              <a:chOff x="2873763" y="1939235"/>
              <a:chExt cx="1121746" cy="4300283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="" xmlns:a16="http://schemas.microsoft.com/office/drawing/2014/main" id="{C7EC57C3-DF4D-7306-F431-7A47D1ACD26D}"/>
                  </a:ext>
                </a:extLst>
              </p:cNvPr>
              <p:cNvSpPr txBox="1"/>
              <p:nvPr/>
            </p:nvSpPr>
            <p:spPr>
              <a:xfrm>
                <a:off x="2873763" y="1939235"/>
                <a:ext cx="1121746" cy="7047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서비스 서버</a:t>
                </a:r>
                <a:endParaRPr lang="en-US" altLang="ko-KR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cxnSp>
            <p:nvCxnSpPr>
              <p:cNvPr id="102" name="직선 연결선 10">
                <a:extLst>
                  <a:ext uri="{FF2B5EF4-FFF2-40B4-BE49-F238E27FC236}">
                    <a16:creationId xmlns="" xmlns:a16="http://schemas.microsoft.com/office/drawing/2014/main" id="{1CA065A8-C02E-8DF7-C84B-23ACE9710793}"/>
                  </a:ext>
                </a:extLst>
              </p:cNvPr>
              <p:cNvCxnSpPr>
                <a:cxnSpLocks/>
                <a:stCxn id="103" idx="0"/>
                <a:endCxn id="101" idx="2"/>
              </p:cNvCxnSpPr>
              <p:nvPr/>
            </p:nvCxnSpPr>
            <p:spPr>
              <a:xfrm flipV="1">
                <a:off x="3429085" y="2643981"/>
                <a:ext cx="5551" cy="111363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03" name="직사각형 11">
                <a:extLst>
                  <a:ext uri="{FF2B5EF4-FFF2-40B4-BE49-F238E27FC236}">
                    <a16:creationId xmlns="" xmlns:a16="http://schemas.microsoft.com/office/drawing/2014/main" id="{0187D327-676A-B1A5-3AA7-98D4E6CA14F1}"/>
                  </a:ext>
                </a:extLst>
              </p:cNvPr>
              <p:cNvSpPr/>
              <p:nvPr/>
            </p:nvSpPr>
            <p:spPr>
              <a:xfrm>
                <a:off x="3316492" y="3757620"/>
                <a:ext cx="225186" cy="248189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CA7E523B-3BFA-3176-BE7C-10C2E0BFA581}"/>
                </a:ext>
              </a:extLst>
            </p:cNvPr>
            <p:cNvSpPr txBox="1"/>
            <p:nvPr/>
          </p:nvSpPr>
          <p:spPr>
            <a:xfrm>
              <a:off x="5994155" y="3170966"/>
              <a:ext cx="2390260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인가 코드 받기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05" name="직선 화살표 연결선 16">
              <a:extLst>
                <a:ext uri="{FF2B5EF4-FFF2-40B4-BE49-F238E27FC236}">
                  <a16:creationId xmlns="" xmlns:a16="http://schemas.microsoft.com/office/drawing/2014/main" id="{7828C49B-70F5-DB21-9EE0-9F2E4C2E5890}"/>
                </a:ext>
              </a:extLst>
            </p:cNvPr>
            <p:cNvCxnSpPr>
              <a:cxnSpLocks/>
            </p:cNvCxnSpPr>
            <p:nvPr/>
          </p:nvCxnSpPr>
          <p:spPr>
            <a:xfrm>
              <a:off x="5994155" y="3418656"/>
              <a:ext cx="23902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E0CDE53A-D444-E550-767A-DBD0E54C88E8}"/>
                </a:ext>
              </a:extLst>
            </p:cNvPr>
            <p:cNvGrpSpPr/>
            <p:nvPr/>
          </p:nvGrpSpPr>
          <p:grpSpPr>
            <a:xfrm>
              <a:off x="7932591" y="1897039"/>
              <a:ext cx="1164083" cy="4342478"/>
              <a:chOff x="5489536" y="1897039"/>
              <a:chExt cx="1164083" cy="4342478"/>
            </a:xfrm>
          </p:grpSpPr>
          <p:sp>
            <p:nvSpPr>
              <p:cNvPr id="93" name="TextBox 92">
                <a:extLst>
                  <a:ext uri="{FF2B5EF4-FFF2-40B4-BE49-F238E27FC236}">
                    <a16:creationId xmlns="" xmlns:a16="http://schemas.microsoft.com/office/drawing/2014/main" id="{9150D17B-7B62-8880-9E39-6201D79DFA46}"/>
                  </a:ext>
                </a:extLst>
              </p:cNvPr>
              <p:cNvSpPr txBox="1"/>
              <p:nvPr/>
            </p:nvSpPr>
            <p:spPr>
              <a:xfrm>
                <a:off x="5489536" y="1897039"/>
                <a:ext cx="1164083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15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카카오</a:t>
                </a:r>
                <a:endParaRPr lang="en-US" altLang="ko-KR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5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인증 서버</a:t>
                </a:r>
                <a:endParaRPr lang="en-US" altLang="ko-KR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="" xmlns:a16="http://schemas.microsoft.com/office/drawing/2014/main" id="{A56DA73A-E467-A14F-FA7B-1F5D5F39D325}"/>
                  </a:ext>
                </a:extLst>
              </p:cNvPr>
              <p:cNvCxnSpPr>
                <a:cxnSpLocks/>
                <a:stCxn id="93" idx="2"/>
              </p:cNvCxnSpPr>
              <p:nvPr/>
            </p:nvCxnSpPr>
            <p:spPr>
              <a:xfrm>
                <a:off x="6071578" y="2451037"/>
                <a:ext cx="4526" cy="346263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06" name="직사각형 11">
                <a:extLst>
                  <a:ext uri="{FF2B5EF4-FFF2-40B4-BE49-F238E27FC236}">
                    <a16:creationId xmlns="" xmlns:a16="http://schemas.microsoft.com/office/drawing/2014/main" id="{D3445CC2-B371-D120-647C-C84FCD58619A}"/>
                  </a:ext>
                </a:extLst>
              </p:cNvPr>
              <p:cNvSpPr/>
              <p:nvPr/>
            </p:nvSpPr>
            <p:spPr>
              <a:xfrm>
                <a:off x="5956689" y="2754704"/>
                <a:ext cx="237494" cy="348481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="" xmlns:a16="http://schemas.microsoft.com/office/drawing/2014/main" id="{BE1F55AE-5055-2395-A300-00F2B87E5954}"/>
                </a:ext>
              </a:extLst>
            </p:cNvPr>
            <p:cNvGrpSpPr/>
            <p:nvPr/>
          </p:nvGrpSpPr>
          <p:grpSpPr>
            <a:xfrm>
              <a:off x="2670167" y="1894039"/>
              <a:ext cx="1115237" cy="4341515"/>
              <a:chOff x="2878646" y="1898003"/>
              <a:chExt cx="1115237" cy="4341515"/>
            </a:xfrm>
          </p:grpSpPr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ED8BB27E-2F36-2DF5-CC59-4C98168B424E}"/>
                  </a:ext>
                </a:extLst>
              </p:cNvPr>
              <p:cNvSpPr txBox="1"/>
              <p:nvPr/>
            </p:nvSpPr>
            <p:spPr>
              <a:xfrm>
                <a:off x="2878646" y="1898003"/>
                <a:ext cx="1115237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ko-KR" altLang="en-US" sz="15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사용자 클라이언트</a:t>
                </a:r>
                <a:endParaRPr lang="en-US" altLang="ko-KR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cxnSp>
            <p:nvCxnSpPr>
              <p:cNvPr id="6" name="직선 연결선 10">
                <a:extLst>
                  <a:ext uri="{FF2B5EF4-FFF2-40B4-BE49-F238E27FC236}">
                    <a16:creationId xmlns="" xmlns:a16="http://schemas.microsoft.com/office/drawing/2014/main" id="{28479D2F-2B41-B95A-F7A3-5C1878A97A19}"/>
                  </a:ext>
                </a:extLst>
              </p:cNvPr>
              <p:cNvCxnSpPr>
                <a:cxnSpLocks/>
                <a:stCxn id="5" idx="2"/>
              </p:cNvCxnSpPr>
              <p:nvPr/>
            </p:nvCxnSpPr>
            <p:spPr>
              <a:xfrm flipH="1">
                <a:off x="3433008" y="2452001"/>
                <a:ext cx="3257" cy="274637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" name="직사각형 11">
                <a:extLst>
                  <a:ext uri="{FF2B5EF4-FFF2-40B4-BE49-F238E27FC236}">
                    <a16:creationId xmlns="" xmlns:a16="http://schemas.microsoft.com/office/drawing/2014/main" id="{F30EF6AF-4BDD-9F96-6001-24F5ADD51792}"/>
                  </a:ext>
                </a:extLst>
              </p:cNvPr>
              <p:cNvSpPr/>
              <p:nvPr/>
            </p:nvSpPr>
            <p:spPr>
              <a:xfrm>
                <a:off x="3316492" y="2754705"/>
                <a:ext cx="237494" cy="348481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FEC60168-215D-0EC6-C943-D893F6F80EB0}"/>
                </a:ext>
              </a:extLst>
            </p:cNvPr>
            <p:cNvSpPr txBox="1"/>
            <p:nvPr/>
          </p:nvSpPr>
          <p:spPr>
            <a:xfrm>
              <a:off x="3474612" y="2940195"/>
              <a:ext cx="211060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카카오 로그인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27" name="직선 화살표 연결선 16">
              <a:extLst>
                <a:ext uri="{FF2B5EF4-FFF2-40B4-BE49-F238E27FC236}">
                  <a16:creationId xmlns="" xmlns:a16="http://schemas.microsoft.com/office/drawing/2014/main" id="{0F6466C3-75D9-4747-2FFA-16013E88666C}"/>
                </a:ext>
              </a:extLst>
            </p:cNvPr>
            <p:cNvCxnSpPr>
              <a:cxnSpLocks/>
            </p:cNvCxnSpPr>
            <p:nvPr/>
          </p:nvCxnSpPr>
          <p:spPr>
            <a:xfrm>
              <a:off x="3334785" y="3187885"/>
              <a:ext cx="23902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12DD93E4-C613-4D19-341B-E3FA30A2062D}"/>
                </a:ext>
              </a:extLst>
            </p:cNvPr>
            <p:cNvSpPr txBox="1"/>
            <p:nvPr/>
          </p:nvSpPr>
          <p:spPr>
            <a:xfrm>
              <a:off x="6580499" y="3642607"/>
              <a:ext cx="126686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인증 및 동의 요청</a:t>
              </a:r>
            </a:p>
          </p:txBody>
        </p:sp>
        <p:cxnSp>
          <p:nvCxnSpPr>
            <p:cNvPr id="30" name="직선 화살표 연결선 31">
              <a:extLst>
                <a:ext uri="{FF2B5EF4-FFF2-40B4-BE49-F238E27FC236}">
                  <a16:creationId xmlns="" xmlns:a16="http://schemas.microsoft.com/office/drawing/2014/main" id="{7E69F1AD-BB9F-EABE-808D-E1F759333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5507" y="3940150"/>
              <a:ext cx="5054237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AC0A19C5-A32E-C771-C298-0673734B9559}"/>
                </a:ext>
              </a:extLst>
            </p:cNvPr>
            <p:cNvSpPr txBox="1"/>
            <p:nvPr/>
          </p:nvSpPr>
          <p:spPr>
            <a:xfrm>
              <a:off x="3334784" y="4276382"/>
              <a:ext cx="5064959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로그인 및 동의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56" name="직선 화살표 연결선 16">
              <a:extLst>
                <a:ext uri="{FF2B5EF4-FFF2-40B4-BE49-F238E27FC236}">
                  <a16:creationId xmlns="" xmlns:a16="http://schemas.microsoft.com/office/drawing/2014/main" id="{5603CF9E-BEFD-6F61-9625-38F69CC0F560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194958" y="4497111"/>
              <a:ext cx="5204786" cy="17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화살표 연결선 31">
              <a:extLst>
                <a:ext uri="{FF2B5EF4-FFF2-40B4-BE49-F238E27FC236}">
                  <a16:creationId xmlns="" xmlns:a16="http://schemas.microsoft.com/office/drawing/2014/main" id="{41C3A4FA-043C-9A15-ACD1-AB6F345FDA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5507" y="5006950"/>
              <a:ext cx="5054237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DF6EAAC6-96BE-233E-D47D-84EF2309FD70}"/>
                </a:ext>
              </a:extLst>
            </p:cNvPr>
            <p:cNvSpPr txBox="1"/>
            <p:nvPr/>
          </p:nvSpPr>
          <p:spPr>
            <a:xfrm>
              <a:off x="3334784" y="4746820"/>
              <a:ext cx="5064959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인가 코드 발급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15E2D9E5-BE05-2103-BD7F-7835C26FDC59}"/>
                </a:ext>
              </a:extLst>
            </p:cNvPr>
            <p:cNvSpPr txBox="1"/>
            <p:nvPr/>
          </p:nvSpPr>
          <p:spPr>
            <a:xfrm>
              <a:off x="3319456" y="5217258"/>
              <a:ext cx="5064959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인가 코드로 토큰 발급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62" name="직선 화살표 연결선 16">
              <a:extLst>
                <a:ext uri="{FF2B5EF4-FFF2-40B4-BE49-F238E27FC236}">
                  <a16:creationId xmlns="" xmlns:a16="http://schemas.microsoft.com/office/drawing/2014/main" id="{796F3CBF-E74D-F794-EDDD-67D86E152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4529" y="5457907"/>
              <a:ext cx="5204786" cy="17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화살표 연결선 31">
              <a:extLst>
                <a:ext uri="{FF2B5EF4-FFF2-40B4-BE49-F238E27FC236}">
                  <a16:creationId xmlns="" xmlns:a16="http://schemas.microsoft.com/office/drawing/2014/main" id="{5DB50895-B1AA-C44F-D774-2857681C7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9456" y="5857440"/>
              <a:ext cx="5054237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56A0D9D1-BCEF-01FF-B120-078B8F112202}"/>
                </a:ext>
              </a:extLst>
            </p:cNvPr>
            <p:cNvSpPr txBox="1"/>
            <p:nvPr/>
          </p:nvSpPr>
          <p:spPr>
            <a:xfrm>
              <a:off x="3294442" y="5585607"/>
              <a:ext cx="5064959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토큰 발급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556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슬라이드 번호 개체 틀 3">
            <a:extLst>
              <a:ext uri="{FF2B5EF4-FFF2-40B4-BE49-F238E27FC236}">
                <a16:creationId xmlns="" xmlns:a16="http://schemas.microsoft.com/office/drawing/2014/main" id="{82321E82-F0F4-952B-2A80-2281EF8053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altLang="ko-KR" smtClean="0">
                <a:latin typeface="Pretendard Medium" panose="02000603000000020004" pitchFamily="50" charset="-127"/>
                <a:ea typeface="Pretendard Medium" panose="02000603000000020004" pitchFamily="50" charset="-127"/>
              </a:rPr>
              <a:pPr/>
              <a:t>34</a:t>
            </a:fld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E1668F69-4F38-26CE-3FDB-84C9694EE36C}"/>
              </a:ext>
            </a:extLst>
          </p:cNvPr>
          <p:cNvGrpSpPr/>
          <p:nvPr/>
        </p:nvGrpSpPr>
        <p:grpSpPr>
          <a:xfrm>
            <a:off x="4266602" y="1886274"/>
            <a:ext cx="5715598" cy="4351014"/>
            <a:chOff x="3860202" y="1886274"/>
            <a:chExt cx="5715598" cy="4351014"/>
          </a:xfrm>
        </p:grpSpPr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C7EC57C3-DF4D-7306-F431-7A47D1ACD26D}"/>
                </a:ext>
              </a:extLst>
            </p:cNvPr>
            <p:cNvSpPr txBox="1"/>
            <p:nvPr/>
          </p:nvSpPr>
          <p:spPr>
            <a:xfrm>
              <a:off x="3860202" y="1886274"/>
              <a:ext cx="1115237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사용자</a:t>
              </a:r>
              <a:endParaRPr lang="en-US" altLang="ko-KR" sz="15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02" name="직선 연결선 10">
              <a:extLst>
                <a:ext uri="{FF2B5EF4-FFF2-40B4-BE49-F238E27FC236}">
                  <a16:creationId xmlns="" xmlns:a16="http://schemas.microsoft.com/office/drawing/2014/main" id="{1CA065A8-C02E-8DF7-C84B-23ACE9710793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4417821" y="2209439"/>
              <a:ext cx="4525" cy="53914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3" name="직사각형 11">
              <a:extLst>
                <a:ext uri="{FF2B5EF4-FFF2-40B4-BE49-F238E27FC236}">
                  <a16:creationId xmlns="" xmlns:a16="http://schemas.microsoft.com/office/drawing/2014/main" id="{0187D327-676A-B1A5-3AA7-98D4E6CA14F1}"/>
                </a:ext>
              </a:extLst>
            </p:cNvPr>
            <p:cNvSpPr/>
            <p:nvPr/>
          </p:nvSpPr>
          <p:spPr>
            <a:xfrm>
              <a:off x="4301515" y="2752475"/>
              <a:ext cx="237494" cy="34848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CA7E523B-3BFA-3176-BE7C-10C2E0BFA581}"/>
                </a:ext>
              </a:extLst>
            </p:cNvPr>
            <p:cNvSpPr txBox="1"/>
            <p:nvPr/>
          </p:nvSpPr>
          <p:spPr>
            <a:xfrm>
              <a:off x="5008354" y="3051112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로그인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05" name="직선 화살표 연결선 16">
              <a:extLst>
                <a:ext uri="{FF2B5EF4-FFF2-40B4-BE49-F238E27FC236}">
                  <a16:creationId xmlns="" xmlns:a16="http://schemas.microsoft.com/office/drawing/2014/main" id="{7828C49B-70F5-DB21-9EE0-9F2E4C2E5890}"/>
                </a:ext>
              </a:extLst>
            </p:cNvPr>
            <p:cNvCxnSpPr>
              <a:cxnSpLocks/>
            </p:cNvCxnSpPr>
            <p:nvPr/>
          </p:nvCxnSpPr>
          <p:spPr>
            <a:xfrm>
              <a:off x="4539009" y="3298802"/>
              <a:ext cx="22055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974A1ABA-6F44-5801-AAF4-5C0B6A3C9302}"/>
                </a:ext>
              </a:extLst>
            </p:cNvPr>
            <p:cNvSpPr txBox="1"/>
            <p:nvPr/>
          </p:nvSpPr>
          <p:spPr>
            <a:xfrm>
              <a:off x="6270049" y="1886274"/>
              <a:ext cx="1164083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서버</a:t>
              </a:r>
            </a:p>
          </p:txBody>
        </p:sp>
        <p:cxnSp>
          <p:nvCxnSpPr>
            <p:cNvPr id="108" name="직선 연결선 10">
              <a:extLst>
                <a:ext uri="{FF2B5EF4-FFF2-40B4-BE49-F238E27FC236}">
                  <a16:creationId xmlns="" xmlns:a16="http://schemas.microsoft.com/office/drawing/2014/main" id="{1CD1ADCE-B346-8C3B-9338-77EC4F8DA6AE}"/>
                </a:ext>
              </a:extLst>
            </p:cNvPr>
            <p:cNvCxnSpPr>
              <a:cxnSpLocks/>
            </p:cNvCxnSpPr>
            <p:nvPr/>
          </p:nvCxnSpPr>
          <p:spPr>
            <a:xfrm>
              <a:off x="6850007" y="2237872"/>
              <a:ext cx="4526" cy="61415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5" name="직사각형 11">
              <a:extLst>
                <a:ext uri="{FF2B5EF4-FFF2-40B4-BE49-F238E27FC236}">
                  <a16:creationId xmlns="" xmlns:a16="http://schemas.microsoft.com/office/drawing/2014/main" id="{7B77AE60-C3A4-0574-73AC-74D60127EB78}"/>
                </a:ext>
              </a:extLst>
            </p:cNvPr>
            <p:cNvSpPr/>
            <p:nvPr/>
          </p:nvSpPr>
          <p:spPr>
            <a:xfrm>
              <a:off x="6733344" y="2748586"/>
              <a:ext cx="237494" cy="34848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27" name="직선 화살표 연결선 31">
              <a:extLst>
                <a:ext uri="{FF2B5EF4-FFF2-40B4-BE49-F238E27FC236}">
                  <a16:creationId xmlns="" xmlns:a16="http://schemas.microsoft.com/office/drawing/2014/main" id="{1E7C9655-A468-1B53-C53B-14627CABA4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2502" y="4845462"/>
              <a:ext cx="2204741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="" xmlns:a16="http://schemas.microsoft.com/office/drawing/2014/main" id="{599887A5-43FA-832D-1584-45F4AECFDCD1}"/>
                </a:ext>
              </a:extLst>
            </p:cNvPr>
            <p:cNvSpPr txBox="1"/>
            <p:nvPr/>
          </p:nvSpPr>
          <p:spPr>
            <a:xfrm>
              <a:off x="5011439" y="4597296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현장 로그인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4831EF88-F442-BBF3-818D-971FB3838681}"/>
                </a:ext>
              </a:extLst>
            </p:cNvPr>
            <p:cNvSpPr txBox="1"/>
            <p:nvPr/>
          </p:nvSpPr>
          <p:spPr>
            <a:xfrm>
              <a:off x="7857884" y="3739600"/>
              <a:ext cx="171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ID,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비밀번호 유효성 검사</a:t>
              </a:r>
              <a:endPara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현장</a:t>
              </a:r>
              <a:r>
                <a: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관리자 분리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AB5011F7-12CC-E277-9B21-20406B84465E}"/>
                </a:ext>
              </a:extLst>
            </p:cNvPr>
            <p:cNvGrpSpPr/>
            <p:nvPr/>
          </p:nvGrpSpPr>
          <p:grpSpPr>
            <a:xfrm>
              <a:off x="6970837" y="3465757"/>
              <a:ext cx="818495" cy="1102030"/>
              <a:chOff x="6286754" y="3710336"/>
              <a:chExt cx="416892" cy="1396427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A6111EBA-2EE0-7116-8E0B-0FDB3D6D2352}"/>
                  </a:ext>
                </a:extLst>
              </p:cNvPr>
              <p:cNvCxnSpPr/>
              <p:nvPr/>
            </p:nvCxnSpPr>
            <p:spPr>
              <a:xfrm>
                <a:off x="6286754" y="3710336"/>
                <a:ext cx="41689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="" xmlns:a16="http://schemas.microsoft.com/office/drawing/2014/main" id="{444B03DF-565F-D470-B2B5-49E423048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3646" y="3710336"/>
                <a:ext cx="0" cy="139598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="" xmlns:a16="http://schemas.microsoft.com/office/drawing/2014/main" id="{13451F3D-B2E3-714A-5B70-5E2F247E05A2}"/>
                  </a:ext>
                </a:extLst>
              </p:cNvPr>
              <p:cNvCxnSpPr/>
              <p:nvPr/>
            </p:nvCxnSpPr>
            <p:spPr>
              <a:xfrm flipH="1">
                <a:off x="6286754" y="5106763"/>
                <a:ext cx="41689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86159E4-1B92-3BD2-6380-C3463886B158}"/>
                </a:ext>
              </a:extLst>
            </p:cNvPr>
            <p:cNvSpPr txBox="1"/>
            <p:nvPr/>
          </p:nvSpPr>
          <p:spPr>
            <a:xfrm>
              <a:off x="5011439" y="5231120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관리자 로그인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4" name="직선 화살표 연결선 31">
              <a:extLst>
                <a:ext uri="{FF2B5EF4-FFF2-40B4-BE49-F238E27FC236}">
                  <a16:creationId xmlns="" xmlns:a16="http://schemas.microsoft.com/office/drawing/2014/main" id="{9B8CC771-BD22-50EF-BA4B-8187EC7009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705" y="5450763"/>
              <a:ext cx="2194334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9176A1A8-8241-69B7-6EAB-C191D17B54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D9E7D40-4D86-E6CB-5E08-939CCF6A0A33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시퀀스 다이어그램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06A5EA1-DC96-9BEF-49F0-0745AD3556B8}"/>
              </a:ext>
            </a:extLst>
          </p:cNvPr>
          <p:cNvSpPr txBox="1"/>
          <p:nvPr/>
        </p:nvSpPr>
        <p:spPr>
          <a:xfrm>
            <a:off x="1272027" y="98782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로그인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현장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C57AF26-0F59-066C-22CD-36A76AFCD43C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946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슬라이드 번호 개체 틀 3">
            <a:extLst>
              <a:ext uri="{FF2B5EF4-FFF2-40B4-BE49-F238E27FC236}">
                <a16:creationId xmlns="" xmlns:a16="http://schemas.microsoft.com/office/drawing/2014/main" id="{82321E82-F0F4-952B-2A80-2281EF8053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altLang="ko-KR" smtClean="0">
                <a:latin typeface="Pretendard Medium" panose="02000603000000020004" pitchFamily="50" charset="-127"/>
                <a:ea typeface="Pretendard Medium" panose="02000603000000020004" pitchFamily="50" charset="-127"/>
              </a:rPr>
              <a:pPr/>
              <a:t>35</a:t>
            </a:fld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E1668F69-4F38-26CE-3FDB-84C9694EE36C}"/>
              </a:ext>
            </a:extLst>
          </p:cNvPr>
          <p:cNvGrpSpPr/>
          <p:nvPr/>
        </p:nvGrpSpPr>
        <p:grpSpPr>
          <a:xfrm>
            <a:off x="4266602" y="1886274"/>
            <a:ext cx="5715598" cy="4351014"/>
            <a:chOff x="3860202" y="1886274"/>
            <a:chExt cx="5715598" cy="4351014"/>
          </a:xfrm>
        </p:grpSpPr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C7EC57C3-DF4D-7306-F431-7A47D1ACD26D}"/>
                </a:ext>
              </a:extLst>
            </p:cNvPr>
            <p:cNvSpPr txBox="1"/>
            <p:nvPr/>
          </p:nvSpPr>
          <p:spPr>
            <a:xfrm>
              <a:off x="3860202" y="1886274"/>
              <a:ext cx="1115237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사용자</a:t>
              </a:r>
              <a:endParaRPr lang="en-US" altLang="ko-KR" sz="15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02" name="직선 연결선 10">
              <a:extLst>
                <a:ext uri="{FF2B5EF4-FFF2-40B4-BE49-F238E27FC236}">
                  <a16:creationId xmlns="" xmlns:a16="http://schemas.microsoft.com/office/drawing/2014/main" id="{1CA065A8-C02E-8DF7-C84B-23ACE9710793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4417821" y="2209439"/>
              <a:ext cx="4525" cy="53914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3" name="직사각형 11">
              <a:extLst>
                <a:ext uri="{FF2B5EF4-FFF2-40B4-BE49-F238E27FC236}">
                  <a16:creationId xmlns="" xmlns:a16="http://schemas.microsoft.com/office/drawing/2014/main" id="{0187D327-676A-B1A5-3AA7-98D4E6CA14F1}"/>
                </a:ext>
              </a:extLst>
            </p:cNvPr>
            <p:cNvSpPr/>
            <p:nvPr/>
          </p:nvSpPr>
          <p:spPr>
            <a:xfrm>
              <a:off x="4301515" y="2752475"/>
              <a:ext cx="237494" cy="34848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CA7E523B-3BFA-3176-BE7C-10C2E0BFA581}"/>
                </a:ext>
              </a:extLst>
            </p:cNvPr>
            <p:cNvSpPr txBox="1"/>
            <p:nvPr/>
          </p:nvSpPr>
          <p:spPr>
            <a:xfrm>
              <a:off x="5008354" y="3051112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로그인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05" name="직선 화살표 연결선 16">
              <a:extLst>
                <a:ext uri="{FF2B5EF4-FFF2-40B4-BE49-F238E27FC236}">
                  <a16:creationId xmlns="" xmlns:a16="http://schemas.microsoft.com/office/drawing/2014/main" id="{7828C49B-70F5-DB21-9EE0-9F2E4C2E5890}"/>
                </a:ext>
              </a:extLst>
            </p:cNvPr>
            <p:cNvCxnSpPr>
              <a:cxnSpLocks/>
            </p:cNvCxnSpPr>
            <p:nvPr/>
          </p:nvCxnSpPr>
          <p:spPr>
            <a:xfrm>
              <a:off x="4539009" y="3298802"/>
              <a:ext cx="22055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974A1ABA-6F44-5801-AAF4-5C0B6A3C9302}"/>
                </a:ext>
              </a:extLst>
            </p:cNvPr>
            <p:cNvSpPr txBox="1"/>
            <p:nvPr/>
          </p:nvSpPr>
          <p:spPr>
            <a:xfrm>
              <a:off x="6270049" y="1886274"/>
              <a:ext cx="1164083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서버</a:t>
              </a:r>
            </a:p>
          </p:txBody>
        </p:sp>
        <p:cxnSp>
          <p:nvCxnSpPr>
            <p:cNvPr id="108" name="직선 연결선 10">
              <a:extLst>
                <a:ext uri="{FF2B5EF4-FFF2-40B4-BE49-F238E27FC236}">
                  <a16:creationId xmlns="" xmlns:a16="http://schemas.microsoft.com/office/drawing/2014/main" id="{1CD1ADCE-B346-8C3B-9338-77EC4F8DA6AE}"/>
                </a:ext>
              </a:extLst>
            </p:cNvPr>
            <p:cNvCxnSpPr>
              <a:cxnSpLocks/>
            </p:cNvCxnSpPr>
            <p:nvPr/>
          </p:nvCxnSpPr>
          <p:spPr>
            <a:xfrm>
              <a:off x="6850007" y="2237872"/>
              <a:ext cx="4526" cy="614155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5" name="직사각형 11">
              <a:extLst>
                <a:ext uri="{FF2B5EF4-FFF2-40B4-BE49-F238E27FC236}">
                  <a16:creationId xmlns="" xmlns:a16="http://schemas.microsoft.com/office/drawing/2014/main" id="{7B77AE60-C3A4-0574-73AC-74D60127EB78}"/>
                </a:ext>
              </a:extLst>
            </p:cNvPr>
            <p:cNvSpPr/>
            <p:nvPr/>
          </p:nvSpPr>
          <p:spPr>
            <a:xfrm>
              <a:off x="6733344" y="2748586"/>
              <a:ext cx="237494" cy="34848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27" name="직선 화살표 연결선 31">
              <a:extLst>
                <a:ext uri="{FF2B5EF4-FFF2-40B4-BE49-F238E27FC236}">
                  <a16:creationId xmlns="" xmlns:a16="http://schemas.microsoft.com/office/drawing/2014/main" id="{1E7C9655-A468-1B53-C53B-14627CABA4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2502" y="4845462"/>
              <a:ext cx="2204741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="" xmlns:a16="http://schemas.microsoft.com/office/drawing/2014/main" id="{599887A5-43FA-832D-1584-45F4AECFDCD1}"/>
                </a:ext>
              </a:extLst>
            </p:cNvPr>
            <p:cNvSpPr txBox="1"/>
            <p:nvPr/>
          </p:nvSpPr>
          <p:spPr>
            <a:xfrm>
              <a:off x="5011439" y="4597296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현장 로그인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4831EF88-F442-BBF3-818D-971FB3838681}"/>
                </a:ext>
              </a:extLst>
            </p:cNvPr>
            <p:cNvSpPr txBox="1"/>
            <p:nvPr/>
          </p:nvSpPr>
          <p:spPr>
            <a:xfrm>
              <a:off x="7857884" y="3739600"/>
              <a:ext cx="1717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ID,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비밀번호 유효성 검사</a:t>
              </a:r>
              <a:endPara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현장</a:t>
              </a:r>
              <a:r>
                <a: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관리자 분리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AB5011F7-12CC-E277-9B21-20406B84465E}"/>
                </a:ext>
              </a:extLst>
            </p:cNvPr>
            <p:cNvGrpSpPr/>
            <p:nvPr/>
          </p:nvGrpSpPr>
          <p:grpSpPr>
            <a:xfrm>
              <a:off x="6970837" y="3465757"/>
              <a:ext cx="818495" cy="1102030"/>
              <a:chOff x="6286754" y="3710336"/>
              <a:chExt cx="416892" cy="1396427"/>
            </a:xfrm>
          </p:grpSpPr>
          <p:cxnSp>
            <p:nvCxnSpPr>
              <p:cNvPr id="4" name="직선 연결선 3">
                <a:extLst>
                  <a:ext uri="{FF2B5EF4-FFF2-40B4-BE49-F238E27FC236}">
                    <a16:creationId xmlns="" xmlns:a16="http://schemas.microsoft.com/office/drawing/2014/main" id="{A6111EBA-2EE0-7116-8E0B-0FDB3D6D2352}"/>
                  </a:ext>
                </a:extLst>
              </p:cNvPr>
              <p:cNvCxnSpPr/>
              <p:nvPr/>
            </p:nvCxnSpPr>
            <p:spPr>
              <a:xfrm>
                <a:off x="6286754" y="3710336"/>
                <a:ext cx="416892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="" xmlns:a16="http://schemas.microsoft.com/office/drawing/2014/main" id="{444B03DF-565F-D470-B2B5-49E423048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3646" y="3710336"/>
                <a:ext cx="0" cy="139598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="" xmlns:a16="http://schemas.microsoft.com/office/drawing/2014/main" id="{13451F3D-B2E3-714A-5B70-5E2F247E05A2}"/>
                  </a:ext>
                </a:extLst>
              </p:cNvPr>
              <p:cNvCxnSpPr/>
              <p:nvPr/>
            </p:nvCxnSpPr>
            <p:spPr>
              <a:xfrm flipH="1">
                <a:off x="6286754" y="5106763"/>
                <a:ext cx="41689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86159E4-1B92-3BD2-6380-C3463886B158}"/>
                </a:ext>
              </a:extLst>
            </p:cNvPr>
            <p:cNvSpPr txBox="1"/>
            <p:nvPr/>
          </p:nvSpPr>
          <p:spPr>
            <a:xfrm>
              <a:off x="5011439" y="5231120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관리자 로그인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4" name="직선 화살표 연결선 31">
              <a:extLst>
                <a:ext uri="{FF2B5EF4-FFF2-40B4-BE49-F238E27FC236}">
                  <a16:creationId xmlns="" xmlns:a16="http://schemas.microsoft.com/office/drawing/2014/main" id="{9B8CC771-BD22-50EF-BA4B-8187EC7009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705" y="5450763"/>
              <a:ext cx="2194334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9176A1A8-8241-69B7-6EAB-C191D17B54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D9E7D40-4D86-E6CB-5E08-939CCF6A0A33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시퀀스 다이어그램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06A5EA1-DC96-9BEF-49F0-0745AD3556B8}"/>
              </a:ext>
            </a:extLst>
          </p:cNvPr>
          <p:cNvSpPr txBox="1"/>
          <p:nvPr/>
        </p:nvSpPr>
        <p:spPr>
          <a:xfrm>
            <a:off x="1272027" y="987821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로그인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관리자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C57AF26-0F59-066C-22CD-36A76AFCD43C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534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슬라이드 번호 개체 틀 3">
            <a:extLst>
              <a:ext uri="{FF2B5EF4-FFF2-40B4-BE49-F238E27FC236}">
                <a16:creationId xmlns="" xmlns:a16="http://schemas.microsoft.com/office/drawing/2014/main" id="{82321E82-F0F4-952B-2A80-2281EF8053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altLang="ko-KR" smtClean="0">
                <a:latin typeface="Pretendard Medium" panose="02000603000000020004" pitchFamily="50" charset="-127"/>
                <a:ea typeface="Pretendard Medium" panose="02000603000000020004" pitchFamily="50" charset="-127"/>
              </a:rPr>
              <a:pPr/>
              <a:t>36</a:t>
            </a:fld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F56AF3CF-A5C2-A508-9150-3D9762F0BD79}"/>
              </a:ext>
            </a:extLst>
          </p:cNvPr>
          <p:cNvGrpSpPr/>
          <p:nvPr/>
        </p:nvGrpSpPr>
        <p:grpSpPr>
          <a:xfrm>
            <a:off x="2532773" y="1888503"/>
            <a:ext cx="7126453" cy="4351015"/>
            <a:chOff x="2532773" y="1981989"/>
            <a:chExt cx="7126453" cy="4351015"/>
          </a:xfrm>
        </p:grpSpPr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9150D17B-7B62-8880-9E39-6201D79DFA46}"/>
                </a:ext>
              </a:extLst>
            </p:cNvPr>
            <p:cNvSpPr txBox="1"/>
            <p:nvPr/>
          </p:nvSpPr>
          <p:spPr>
            <a:xfrm>
              <a:off x="4040702" y="1981990"/>
              <a:ext cx="1164083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갤러리</a:t>
              </a:r>
              <a:endParaRPr lang="en-US" altLang="ko-KR" sz="15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algn="ctr"/>
              <a:r>
                <a: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카메라</a:t>
              </a:r>
              <a:endParaRPr lang="en-US" altLang="ko-KR" sz="15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="" xmlns:a16="http://schemas.microsoft.com/office/drawing/2014/main" id="{A56DA73A-E467-A14F-FA7B-1F5D5F39D325}"/>
                </a:ext>
              </a:extLst>
            </p:cNvPr>
            <p:cNvCxnSpPr>
              <a:cxnSpLocks/>
            </p:cNvCxnSpPr>
            <p:nvPr/>
          </p:nvCxnSpPr>
          <p:spPr>
            <a:xfrm>
              <a:off x="4593436" y="2559938"/>
              <a:ext cx="4526" cy="3308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C7EC57C3-DF4D-7306-F431-7A47D1ACD26D}"/>
                </a:ext>
              </a:extLst>
            </p:cNvPr>
            <p:cNvSpPr txBox="1"/>
            <p:nvPr/>
          </p:nvSpPr>
          <p:spPr>
            <a:xfrm>
              <a:off x="2532773" y="1981990"/>
              <a:ext cx="1115237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현장</a:t>
              </a:r>
              <a:endParaRPr lang="en-US" altLang="ko-KR" sz="15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02" name="직선 연결선 10">
              <a:extLst>
                <a:ext uri="{FF2B5EF4-FFF2-40B4-BE49-F238E27FC236}">
                  <a16:creationId xmlns="" xmlns:a16="http://schemas.microsoft.com/office/drawing/2014/main" id="{1CA065A8-C02E-8DF7-C84B-23ACE9710793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3090392" y="2305155"/>
              <a:ext cx="4525" cy="53914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3" name="직사각형 11">
              <a:extLst>
                <a:ext uri="{FF2B5EF4-FFF2-40B4-BE49-F238E27FC236}">
                  <a16:creationId xmlns="" xmlns:a16="http://schemas.microsoft.com/office/drawing/2014/main" id="{0187D327-676A-B1A5-3AA7-98D4E6CA14F1}"/>
                </a:ext>
              </a:extLst>
            </p:cNvPr>
            <p:cNvSpPr/>
            <p:nvPr/>
          </p:nvSpPr>
          <p:spPr>
            <a:xfrm>
              <a:off x="2974086" y="2848191"/>
              <a:ext cx="237494" cy="34848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CA7E523B-3BFA-3176-BE7C-10C2E0BFA581}"/>
                </a:ext>
              </a:extLst>
            </p:cNvPr>
            <p:cNvSpPr txBox="1"/>
            <p:nvPr/>
          </p:nvSpPr>
          <p:spPr>
            <a:xfrm>
              <a:off x="3206904" y="3146828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이미지 불러오기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05" name="직선 화살표 연결선 16">
              <a:extLst>
                <a:ext uri="{FF2B5EF4-FFF2-40B4-BE49-F238E27FC236}">
                  <a16:creationId xmlns="" xmlns:a16="http://schemas.microsoft.com/office/drawing/2014/main" id="{7828C49B-70F5-DB21-9EE0-9F2E4C2E5890}"/>
                </a:ext>
              </a:extLst>
            </p:cNvPr>
            <p:cNvCxnSpPr>
              <a:cxnSpLocks/>
            </p:cNvCxnSpPr>
            <p:nvPr/>
          </p:nvCxnSpPr>
          <p:spPr>
            <a:xfrm>
              <a:off x="3210162" y="3389632"/>
              <a:ext cx="1271750" cy="4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직사각형 11">
              <a:extLst>
                <a:ext uri="{FF2B5EF4-FFF2-40B4-BE49-F238E27FC236}">
                  <a16:creationId xmlns="" xmlns:a16="http://schemas.microsoft.com/office/drawing/2014/main" id="{D3445CC2-B371-D120-647C-C84FCD58619A}"/>
                </a:ext>
              </a:extLst>
            </p:cNvPr>
            <p:cNvSpPr/>
            <p:nvPr/>
          </p:nvSpPr>
          <p:spPr>
            <a:xfrm>
              <a:off x="4498590" y="2848191"/>
              <a:ext cx="217451" cy="14636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96EAD53B-A0E5-4C34-1AA5-74DA4485DD5A}"/>
                </a:ext>
              </a:extLst>
            </p:cNvPr>
            <p:cNvSpPr txBox="1"/>
            <p:nvPr/>
          </p:nvSpPr>
          <p:spPr>
            <a:xfrm>
              <a:off x="3236400" y="3634267"/>
              <a:ext cx="126686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return</a:t>
              </a:r>
              <a:endParaRPr lang="ko-KR" altLang="en-US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24" name="직선 화살표 연결선 16">
              <a:extLst>
                <a:ext uri="{FF2B5EF4-FFF2-40B4-BE49-F238E27FC236}">
                  <a16:creationId xmlns="" xmlns:a16="http://schemas.microsoft.com/office/drawing/2014/main" id="{7B720A92-E907-1BF8-17A8-5E7F4C62C8A8}"/>
                </a:ext>
              </a:extLst>
            </p:cNvPr>
            <p:cNvCxnSpPr>
              <a:cxnSpLocks/>
            </p:cNvCxnSpPr>
            <p:nvPr/>
          </p:nvCxnSpPr>
          <p:spPr>
            <a:xfrm>
              <a:off x="3217070" y="4534586"/>
              <a:ext cx="27795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74D94764-5D26-D50E-10FB-44891BC0E739}"/>
                </a:ext>
              </a:extLst>
            </p:cNvPr>
            <p:cNvSpPr txBox="1"/>
            <p:nvPr/>
          </p:nvSpPr>
          <p:spPr>
            <a:xfrm>
              <a:off x="3946959" y="4321557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검사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4" name="직선 화살표 연결선 31">
              <a:extLst>
                <a:ext uri="{FF2B5EF4-FFF2-40B4-BE49-F238E27FC236}">
                  <a16:creationId xmlns="" xmlns:a16="http://schemas.microsoft.com/office/drawing/2014/main" id="{23B4B365-4369-6BE1-F322-CC1A1C680A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7070" y="3890224"/>
              <a:ext cx="1281520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8" name="직선 연결선 10">
              <a:extLst>
                <a:ext uri="{FF2B5EF4-FFF2-40B4-BE49-F238E27FC236}">
                  <a16:creationId xmlns="" xmlns:a16="http://schemas.microsoft.com/office/drawing/2014/main" id="{1CD1ADCE-B346-8C3B-9338-77EC4F8DA6AE}"/>
                </a:ext>
              </a:extLst>
            </p:cNvPr>
            <p:cNvCxnSpPr>
              <a:cxnSpLocks/>
            </p:cNvCxnSpPr>
            <p:nvPr/>
          </p:nvCxnSpPr>
          <p:spPr>
            <a:xfrm>
              <a:off x="6105429" y="2305154"/>
              <a:ext cx="4526" cy="35092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5" name="직사각형 11">
              <a:extLst>
                <a:ext uri="{FF2B5EF4-FFF2-40B4-BE49-F238E27FC236}">
                  <a16:creationId xmlns="" xmlns:a16="http://schemas.microsoft.com/office/drawing/2014/main" id="{7B77AE60-C3A4-0574-73AC-74D60127EB78}"/>
                </a:ext>
              </a:extLst>
            </p:cNvPr>
            <p:cNvSpPr/>
            <p:nvPr/>
          </p:nvSpPr>
          <p:spPr>
            <a:xfrm>
              <a:off x="6003051" y="2591713"/>
              <a:ext cx="229352" cy="3741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27" name="직선 화살표 연결선 31">
              <a:extLst>
                <a:ext uri="{FF2B5EF4-FFF2-40B4-BE49-F238E27FC236}">
                  <a16:creationId xmlns="" xmlns:a16="http://schemas.microsoft.com/office/drawing/2014/main" id="{1E7C9655-A468-1B53-C53B-14627CABA4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2735" y="4934940"/>
              <a:ext cx="1281520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="" xmlns:a16="http://schemas.microsoft.com/office/drawing/2014/main" id="{599887A5-43FA-832D-1584-45F4AECFDCD1}"/>
                </a:ext>
              </a:extLst>
            </p:cNvPr>
            <p:cNvSpPr txBox="1"/>
            <p:nvPr/>
          </p:nvSpPr>
          <p:spPr>
            <a:xfrm>
              <a:off x="6247118" y="4729843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불량 검사 데이터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0" name="직선 연결선 10">
              <a:extLst>
                <a:ext uri="{FF2B5EF4-FFF2-40B4-BE49-F238E27FC236}">
                  <a16:creationId xmlns="" xmlns:a16="http://schemas.microsoft.com/office/drawing/2014/main" id="{A2176712-744C-8B2D-3FF5-9C2A6DB9787C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7605936" y="2305154"/>
              <a:ext cx="5513" cy="35092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직사각형 11">
              <a:extLst>
                <a:ext uri="{FF2B5EF4-FFF2-40B4-BE49-F238E27FC236}">
                  <a16:creationId xmlns="" xmlns:a16="http://schemas.microsoft.com/office/drawing/2014/main" id="{4D53DE7D-ADE9-90B9-FFD3-6BDE7CCD1C1B}"/>
                </a:ext>
              </a:extLst>
            </p:cNvPr>
            <p:cNvSpPr/>
            <p:nvPr/>
          </p:nvSpPr>
          <p:spPr>
            <a:xfrm>
              <a:off x="7489601" y="2591714"/>
              <a:ext cx="237494" cy="245298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3" name="직선 화살표 연결선 16">
              <a:extLst>
                <a:ext uri="{FF2B5EF4-FFF2-40B4-BE49-F238E27FC236}">
                  <a16:creationId xmlns="" xmlns:a16="http://schemas.microsoft.com/office/drawing/2014/main" id="{1C1C6404-05D9-2497-49BA-6AD6157615A6}"/>
                </a:ext>
              </a:extLst>
            </p:cNvPr>
            <p:cNvCxnSpPr>
              <a:cxnSpLocks/>
            </p:cNvCxnSpPr>
            <p:nvPr/>
          </p:nvCxnSpPr>
          <p:spPr>
            <a:xfrm>
              <a:off x="6190708" y="4534586"/>
              <a:ext cx="12988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2E275D45-EC97-09F3-0F85-E28D8AA22882}"/>
                </a:ext>
              </a:extLst>
            </p:cNvPr>
            <p:cNvSpPr txBox="1"/>
            <p:nvPr/>
          </p:nvSpPr>
          <p:spPr>
            <a:xfrm>
              <a:off x="6208020" y="4345379"/>
              <a:ext cx="126686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검사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7D61713B-EFED-5B24-A177-2F644E9856B7}"/>
                </a:ext>
              </a:extLst>
            </p:cNvPr>
            <p:cNvGrpSpPr/>
            <p:nvPr/>
          </p:nvGrpSpPr>
          <p:grpSpPr>
            <a:xfrm>
              <a:off x="7727095" y="4569673"/>
              <a:ext cx="1764523" cy="359867"/>
              <a:chOff x="3642518" y="3559759"/>
              <a:chExt cx="2508534" cy="1189205"/>
            </a:xfrm>
          </p:grpSpPr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EE8AF61E-FC56-2C34-07BE-1B5AF6E8CE17}"/>
                  </a:ext>
                </a:extLst>
              </p:cNvPr>
              <p:cNvSpPr txBox="1"/>
              <p:nvPr/>
            </p:nvSpPr>
            <p:spPr>
              <a:xfrm>
                <a:off x="3970763" y="3833602"/>
                <a:ext cx="2180289" cy="915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AI </a:t>
                </a:r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불량 검사</a:t>
                </a:r>
                <a:endPara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="" xmlns:a16="http://schemas.microsoft.com/office/drawing/2014/main" id="{1C08A99F-0EFF-1880-A801-3802231B79BA}"/>
                  </a:ext>
                </a:extLst>
              </p:cNvPr>
              <p:cNvGrpSpPr/>
              <p:nvPr/>
            </p:nvGrpSpPr>
            <p:grpSpPr>
              <a:xfrm>
                <a:off x="3642518" y="3559759"/>
                <a:ext cx="328246" cy="1102030"/>
                <a:chOff x="6286754" y="3710336"/>
                <a:chExt cx="416892" cy="1396427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="" xmlns:a16="http://schemas.microsoft.com/office/drawing/2014/main" id="{4800A47C-CDB0-8FEF-C5B2-B28615BFB615}"/>
                    </a:ext>
                  </a:extLst>
                </p:cNvPr>
                <p:cNvCxnSpPr/>
                <p:nvPr/>
              </p:nvCxnSpPr>
              <p:spPr>
                <a:xfrm>
                  <a:off x="6286754" y="3710336"/>
                  <a:ext cx="41689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="" xmlns:a16="http://schemas.microsoft.com/office/drawing/2014/main" id="{02F6F177-7E83-192F-BC58-ED7B1DBD65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3646" y="3710336"/>
                  <a:ext cx="0" cy="139598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화살표 연결선 19">
                  <a:extLst>
                    <a:ext uri="{FF2B5EF4-FFF2-40B4-BE49-F238E27FC236}">
                      <a16:creationId xmlns="" xmlns:a16="http://schemas.microsoft.com/office/drawing/2014/main" id="{E06C65A6-B6EC-3462-08E6-27A8BD539A9F}"/>
                    </a:ext>
                  </a:extLst>
                </p:cNvPr>
                <p:cNvCxnSpPr/>
                <p:nvPr/>
              </p:nvCxnSpPr>
              <p:spPr>
                <a:xfrm flipH="1">
                  <a:off x="6286754" y="5106763"/>
                  <a:ext cx="41689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" name="직선 화살표 연결선 31">
              <a:extLst>
                <a:ext uri="{FF2B5EF4-FFF2-40B4-BE49-F238E27FC236}">
                  <a16:creationId xmlns="" xmlns:a16="http://schemas.microsoft.com/office/drawing/2014/main" id="{2615BFC5-89C5-6A86-71CA-4CB117784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7855" y="4949842"/>
              <a:ext cx="2785073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5E9E46BB-13E8-AD5B-9C67-E7A019B7378F}"/>
                </a:ext>
              </a:extLst>
            </p:cNvPr>
            <p:cNvSpPr txBox="1"/>
            <p:nvPr/>
          </p:nvSpPr>
          <p:spPr>
            <a:xfrm>
              <a:off x="3840337" y="4747956"/>
              <a:ext cx="1612498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불량검사 데이터 출력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E648B025-9624-1499-0467-468FFCE22BB0}"/>
                </a:ext>
              </a:extLst>
            </p:cNvPr>
            <p:cNvSpPr txBox="1"/>
            <p:nvPr/>
          </p:nvSpPr>
          <p:spPr>
            <a:xfrm>
              <a:off x="5556037" y="1981989"/>
              <a:ext cx="1115237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서버</a:t>
              </a:r>
              <a:endParaRPr lang="en-US" altLang="ko-KR" sz="15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51F3BB56-F16B-0205-FB75-B5A178A3D4B2}"/>
                </a:ext>
              </a:extLst>
            </p:cNvPr>
            <p:cNvSpPr txBox="1"/>
            <p:nvPr/>
          </p:nvSpPr>
          <p:spPr>
            <a:xfrm>
              <a:off x="7048317" y="1981989"/>
              <a:ext cx="1115237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AI</a:t>
              </a:r>
              <a:r>
                <a: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서버</a:t>
              </a:r>
              <a:endParaRPr lang="en-US" altLang="ko-KR" sz="15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9FD00DB3-0427-1734-680A-85F59C154EDD}"/>
                </a:ext>
              </a:extLst>
            </p:cNvPr>
            <p:cNvGrpSpPr/>
            <p:nvPr/>
          </p:nvGrpSpPr>
          <p:grpSpPr>
            <a:xfrm>
              <a:off x="8543989" y="1981989"/>
              <a:ext cx="1115237" cy="4351011"/>
              <a:chOff x="4198501" y="2069579"/>
              <a:chExt cx="1115237" cy="4351011"/>
            </a:xfrm>
          </p:grpSpPr>
          <p:cxnSp>
            <p:nvCxnSpPr>
              <p:cNvPr id="34" name="직선 연결선 10">
                <a:extLst>
                  <a:ext uri="{FF2B5EF4-FFF2-40B4-BE49-F238E27FC236}">
                    <a16:creationId xmlns="" xmlns:a16="http://schemas.microsoft.com/office/drawing/2014/main" id="{F81A2869-7380-03A4-CD66-E08103238A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7893" y="2392744"/>
                <a:ext cx="4526" cy="35092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5" name="직사각형 11">
                <a:extLst>
                  <a:ext uri="{FF2B5EF4-FFF2-40B4-BE49-F238E27FC236}">
                    <a16:creationId xmlns="" xmlns:a16="http://schemas.microsoft.com/office/drawing/2014/main" id="{B94C2ECC-9317-C2AC-F3D5-E03961AFE5E7}"/>
                  </a:ext>
                </a:extLst>
              </p:cNvPr>
              <p:cNvSpPr/>
              <p:nvPr/>
            </p:nvSpPr>
            <p:spPr>
              <a:xfrm>
                <a:off x="4645515" y="2679303"/>
                <a:ext cx="229352" cy="3741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E3A293F5-F1E0-4591-F22A-A8D9970E8D53}"/>
                  </a:ext>
                </a:extLst>
              </p:cNvPr>
              <p:cNvSpPr txBox="1"/>
              <p:nvPr/>
            </p:nvSpPr>
            <p:spPr>
              <a:xfrm>
                <a:off x="4198501" y="2069579"/>
                <a:ext cx="1115237" cy="3231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DB</a:t>
                </a:r>
              </a:p>
            </p:txBody>
          </p:sp>
        </p:grpSp>
        <p:cxnSp>
          <p:nvCxnSpPr>
            <p:cNvPr id="38" name="직선 화살표 연결선 16">
              <a:extLst>
                <a:ext uri="{FF2B5EF4-FFF2-40B4-BE49-F238E27FC236}">
                  <a16:creationId xmlns="" xmlns:a16="http://schemas.microsoft.com/office/drawing/2014/main" id="{446925B7-BCF1-601B-ABE0-CF8C0DFDD0CD}"/>
                </a:ext>
              </a:extLst>
            </p:cNvPr>
            <p:cNvCxnSpPr>
              <a:cxnSpLocks/>
            </p:cNvCxnSpPr>
            <p:nvPr/>
          </p:nvCxnSpPr>
          <p:spPr>
            <a:xfrm>
              <a:off x="3223478" y="5699577"/>
              <a:ext cx="27795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C5292386-1AB7-1987-E460-BFBDB9D40866}"/>
                </a:ext>
              </a:extLst>
            </p:cNvPr>
            <p:cNvSpPr txBox="1"/>
            <p:nvPr/>
          </p:nvSpPr>
          <p:spPr>
            <a:xfrm>
              <a:off x="3857925" y="5471093"/>
              <a:ext cx="1480073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불량 데이터 전송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40" name="직선 화살표 연결선 16">
              <a:extLst>
                <a:ext uri="{FF2B5EF4-FFF2-40B4-BE49-F238E27FC236}">
                  <a16:creationId xmlns="" xmlns:a16="http://schemas.microsoft.com/office/drawing/2014/main" id="{A274E984-D374-D806-67A0-BAA703D8DDAC}"/>
                </a:ext>
              </a:extLst>
            </p:cNvPr>
            <p:cNvCxnSpPr>
              <a:cxnSpLocks/>
            </p:cNvCxnSpPr>
            <p:nvPr/>
          </p:nvCxnSpPr>
          <p:spPr>
            <a:xfrm>
              <a:off x="6211430" y="5717314"/>
              <a:ext cx="27795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570F91D7-789A-26AA-5B08-2F3751AD5962}"/>
                </a:ext>
              </a:extLst>
            </p:cNvPr>
            <p:cNvSpPr txBox="1"/>
            <p:nvPr/>
          </p:nvSpPr>
          <p:spPr>
            <a:xfrm>
              <a:off x="6773947" y="5488076"/>
              <a:ext cx="1480073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불량 데이터 저장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1615922A-A066-A66F-2AA5-C1175A41B414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D858F99-C517-2737-FFBD-02FA23E8E7E4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시퀀스 다이어그램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3B99BD6-78E0-54E2-7C13-09621AECA4E3}"/>
              </a:ext>
            </a:extLst>
          </p:cNvPr>
          <p:cNvSpPr txBox="1"/>
          <p:nvPr/>
        </p:nvSpPr>
        <p:spPr>
          <a:xfrm>
            <a:off x="1272027" y="987821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현장 권한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C12C62-B9BB-1F0C-684D-38F49B1B851E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781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슬라이드 번호 개체 틀 3">
            <a:extLst>
              <a:ext uri="{FF2B5EF4-FFF2-40B4-BE49-F238E27FC236}">
                <a16:creationId xmlns="" xmlns:a16="http://schemas.microsoft.com/office/drawing/2014/main" id="{82321E82-F0F4-952B-2A80-2281EF80536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altLang="ko-KR" smtClean="0">
                <a:latin typeface="Pretendard Medium" panose="02000603000000020004" pitchFamily="50" charset="-127"/>
                <a:ea typeface="Pretendard Medium" panose="02000603000000020004" pitchFamily="50" charset="-127"/>
              </a:rPr>
              <a:pPr/>
              <a:t>37</a:t>
            </a:fld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A206FFBC-4B6C-B6A8-1A66-96FAAA80D35E}"/>
              </a:ext>
            </a:extLst>
          </p:cNvPr>
          <p:cNvGrpSpPr/>
          <p:nvPr/>
        </p:nvGrpSpPr>
        <p:grpSpPr>
          <a:xfrm>
            <a:off x="2885176" y="1917179"/>
            <a:ext cx="7590047" cy="4351015"/>
            <a:chOff x="2708429" y="1770168"/>
            <a:chExt cx="7590047" cy="4351015"/>
          </a:xfrm>
        </p:grpSpPr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C7EC57C3-DF4D-7306-F431-7A47D1ACD26D}"/>
                </a:ext>
              </a:extLst>
            </p:cNvPr>
            <p:cNvSpPr txBox="1"/>
            <p:nvPr/>
          </p:nvSpPr>
          <p:spPr>
            <a:xfrm>
              <a:off x="2708429" y="1770169"/>
              <a:ext cx="1115237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관리자</a:t>
              </a:r>
              <a:endParaRPr lang="en-US" altLang="ko-KR" sz="15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02" name="직선 연결선 10">
              <a:extLst>
                <a:ext uri="{FF2B5EF4-FFF2-40B4-BE49-F238E27FC236}">
                  <a16:creationId xmlns="" xmlns:a16="http://schemas.microsoft.com/office/drawing/2014/main" id="{1CA065A8-C02E-8DF7-C84B-23ACE9710793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3266048" y="2093334"/>
              <a:ext cx="4525" cy="53914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3" name="직사각형 11">
              <a:extLst>
                <a:ext uri="{FF2B5EF4-FFF2-40B4-BE49-F238E27FC236}">
                  <a16:creationId xmlns="" xmlns:a16="http://schemas.microsoft.com/office/drawing/2014/main" id="{0187D327-676A-B1A5-3AA7-98D4E6CA14F1}"/>
                </a:ext>
              </a:extLst>
            </p:cNvPr>
            <p:cNvSpPr/>
            <p:nvPr/>
          </p:nvSpPr>
          <p:spPr>
            <a:xfrm>
              <a:off x="3149742" y="2636370"/>
              <a:ext cx="237494" cy="34848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CA7E523B-3BFA-3176-BE7C-10C2E0BFA581}"/>
                </a:ext>
              </a:extLst>
            </p:cNvPr>
            <p:cNvSpPr txBox="1"/>
            <p:nvPr/>
          </p:nvSpPr>
          <p:spPr>
            <a:xfrm>
              <a:off x="3382560" y="2935007"/>
              <a:ext cx="151661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신규 불량 데이터 조회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105" name="직선 화살표 연결선 16">
              <a:extLst>
                <a:ext uri="{FF2B5EF4-FFF2-40B4-BE49-F238E27FC236}">
                  <a16:creationId xmlns="" xmlns:a16="http://schemas.microsoft.com/office/drawing/2014/main" id="{7828C49B-70F5-DB21-9EE0-9F2E4C2E5890}"/>
                </a:ext>
              </a:extLst>
            </p:cNvPr>
            <p:cNvCxnSpPr>
              <a:cxnSpLocks/>
            </p:cNvCxnSpPr>
            <p:nvPr/>
          </p:nvCxnSpPr>
          <p:spPr>
            <a:xfrm>
              <a:off x="3385818" y="3177811"/>
              <a:ext cx="1516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96EAD53B-A0E5-4C34-1AA5-74DA4485DD5A}"/>
                </a:ext>
              </a:extLst>
            </p:cNvPr>
            <p:cNvSpPr txBox="1"/>
            <p:nvPr/>
          </p:nvSpPr>
          <p:spPr>
            <a:xfrm>
              <a:off x="3412056" y="3422446"/>
              <a:ext cx="1487120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데이터 출력</a:t>
              </a:r>
            </a:p>
          </p:txBody>
        </p:sp>
        <p:cxnSp>
          <p:nvCxnSpPr>
            <p:cNvPr id="4" name="직선 화살표 연결선 31">
              <a:extLst>
                <a:ext uri="{FF2B5EF4-FFF2-40B4-BE49-F238E27FC236}">
                  <a16:creationId xmlns="" xmlns:a16="http://schemas.microsoft.com/office/drawing/2014/main" id="{23B4B365-4369-6BE1-F322-CC1A1C680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2726" y="3678403"/>
              <a:ext cx="1506450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E5F77CE4-8834-326F-6EF6-8DE140EDBC13}"/>
                </a:ext>
              </a:extLst>
            </p:cNvPr>
            <p:cNvGrpSpPr/>
            <p:nvPr/>
          </p:nvGrpSpPr>
          <p:grpSpPr>
            <a:xfrm>
              <a:off x="4455421" y="1770168"/>
              <a:ext cx="1115237" cy="4351011"/>
              <a:chOff x="5556037" y="1981989"/>
              <a:chExt cx="1115237" cy="4351011"/>
            </a:xfrm>
          </p:grpSpPr>
          <p:cxnSp>
            <p:nvCxnSpPr>
              <p:cNvPr id="108" name="직선 연결선 10">
                <a:extLst>
                  <a:ext uri="{FF2B5EF4-FFF2-40B4-BE49-F238E27FC236}">
                    <a16:creationId xmlns="" xmlns:a16="http://schemas.microsoft.com/office/drawing/2014/main" id="{1CD1ADCE-B346-8C3B-9338-77EC4F8DA6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429" y="2305154"/>
                <a:ext cx="4526" cy="35092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25" name="직사각형 11">
                <a:extLst>
                  <a:ext uri="{FF2B5EF4-FFF2-40B4-BE49-F238E27FC236}">
                    <a16:creationId xmlns="" xmlns:a16="http://schemas.microsoft.com/office/drawing/2014/main" id="{7B77AE60-C3A4-0574-73AC-74D60127EB78}"/>
                  </a:ext>
                </a:extLst>
              </p:cNvPr>
              <p:cNvSpPr/>
              <p:nvPr/>
            </p:nvSpPr>
            <p:spPr>
              <a:xfrm>
                <a:off x="6003051" y="2591713"/>
                <a:ext cx="229352" cy="374128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E648B025-9624-1499-0467-468FFCE22BB0}"/>
                  </a:ext>
                </a:extLst>
              </p:cNvPr>
              <p:cNvSpPr txBox="1"/>
              <p:nvPr/>
            </p:nvSpPr>
            <p:spPr>
              <a:xfrm>
                <a:off x="5556037" y="1981989"/>
                <a:ext cx="1115237" cy="3231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서버</a:t>
                </a:r>
                <a:endParaRPr lang="en-US" altLang="ko-KR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cxnSp>
          <p:nvCxnSpPr>
            <p:cNvPr id="34" name="직선 연결선 10">
              <a:extLst>
                <a:ext uri="{FF2B5EF4-FFF2-40B4-BE49-F238E27FC236}">
                  <a16:creationId xmlns="" xmlns:a16="http://schemas.microsoft.com/office/drawing/2014/main" id="{F81A2869-7380-03A4-CD66-E08103238AFA}"/>
                </a:ext>
              </a:extLst>
            </p:cNvPr>
            <p:cNvCxnSpPr>
              <a:cxnSpLocks/>
            </p:cNvCxnSpPr>
            <p:nvPr/>
          </p:nvCxnSpPr>
          <p:spPr>
            <a:xfrm>
              <a:off x="6755422" y="2093333"/>
              <a:ext cx="4526" cy="35092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직사각형 11">
              <a:extLst>
                <a:ext uri="{FF2B5EF4-FFF2-40B4-BE49-F238E27FC236}">
                  <a16:creationId xmlns="" xmlns:a16="http://schemas.microsoft.com/office/drawing/2014/main" id="{B94C2ECC-9317-C2AC-F3D5-E03961AFE5E7}"/>
                </a:ext>
              </a:extLst>
            </p:cNvPr>
            <p:cNvSpPr/>
            <p:nvPr/>
          </p:nvSpPr>
          <p:spPr>
            <a:xfrm>
              <a:off x="6646986" y="2379893"/>
              <a:ext cx="235410" cy="212757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E3A293F5-F1E0-4591-F22A-A8D9970E8D53}"/>
                </a:ext>
              </a:extLst>
            </p:cNvPr>
            <p:cNvSpPr txBox="1"/>
            <p:nvPr/>
          </p:nvSpPr>
          <p:spPr>
            <a:xfrm>
              <a:off x="6206030" y="1770168"/>
              <a:ext cx="1115237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DB</a:t>
              </a:r>
            </a:p>
          </p:txBody>
        </p:sp>
        <p:cxnSp>
          <p:nvCxnSpPr>
            <p:cNvPr id="25" name="직선 화살표 연결선 16">
              <a:extLst>
                <a:ext uri="{FF2B5EF4-FFF2-40B4-BE49-F238E27FC236}">
                  <a16:creationId xmlns="" xmlns:a16="http://schemas.microsoft.com/office/drawing/2014/main" id="{D06B0BA4-047D-6BD0-10CB-F0F6DBAC4C0D}"/>
                </a:ext>
              </a:extLst>
            </p:cNvPr>
            <p:cNvCxnSpPr>
              <a:cxnSpLocks/>
            </p:cNvCxnSpPr>
            <p:nvPr/>
          </p:nvCxnSpPr>
          <p:spPr>
            <a:xfrm>
              <a:off x="5119330" y="3177811"/>
              <a:ext cx="1516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C543841C-3238-9FFF-25E9-54AC2930860F}"/>
                </a:ext>
              </a:extLst>
            </p:cNvPr>
            <p:cNvSpPr txBox="1"/>
            <p:nvPr/>
          </p:nvSpPr>
          <p:spPr>
            <a:xfrm>
              <a:off x="5078709" y="2931590"/>
              <a:ext cx="151661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신규 불량 데이터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27" name="직선 화살표 연결선 31">
              <a:extLst>
                <a:ext uri="{FF2B5EF4-FFF2-40B4-BE49-F238E27FC236}">
                  <a16:creationId xmlns="" xmlns:a16="http://schemas.microsoft.com/office/drawing/2014/main" id="{AD7A48CC-3037-FF76-B5F8-5F79D7F293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9330" y="3678403"/>
              <a:ext cx="1506450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87714565-EF82-90C4-7420-1F13534A3613}"/>
                </a:ext>
              </a:extLst>
            </p:cNvPr>
            <p:cNvSpPr txBox="1"/>
            <p:nvPr/>
          </p:nvSpPr>
          <p:spPr>
            <a:xfrm>
              <a:off x="5093457" y="3441906"/>
              <a:ext cx="1487120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신규 불량 데이터</a:t>
              </a:r>
            </a:p>
          </p:txBody>
        </p:sp>
        <p:cxnSp>
          <p:nvCxnSpPr>
            <p:cNvPr id="29" name="직선 화살표 연결선 16">
              <a:extLst>
                <a:ext uri="{FF2B5EF4-FFF2-40B4-BE49-F238E27FC236}">
                  <a16:creationId xmlns="" xmlns:a16="http://schemas.microsoft.com/office/drawing/2014/main" id="{A09AB804-D1BD-58BE-C204-638006C810D1}"/>
                </a:ext>
              </a:extLst>
            </p:cNvPr>
            <p:cNvCxnSpPr>
              <a:cxnSpLocks/>
            </p:cNvCxnSpPr>
            <p:nvPr/>
          </p:nvCxnSpPr>
          <p:spPr>
            <a:xfrm>
              <a:off x="3382560" y="4158694"/>
              <a:ext cx="1516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6415D9A9-8E37-719F-9177-DAFBB6FB0FFC}"/>
                </a:ext>
              </a:extLst>
            </p:cNvPr>
            <p:cNvSpPr txBox="1"/>
            <p:nvPr/>
          </p:nvSpPr>
          <p:spPr>
            <a:xfrm>
              <a:off x="3381008" y="3915055"/>
              <a:ext cx="151661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오류 데이터 삭제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33" name="직선 화살표 연결선 16">
              <a:extLst>
                <a:ext uri="{FF2B5EF4-FFF2-40B4-BE49-F238E27FC236}">
                  <a16:creationId xmlns="" xmlns:a16="http://schemas.microsoft.com/office/drawing/2014/main" id="{382A5807-7463-5296-FDD9-408532F08669}"/>
                </a:ext>
              </a:extLst>
            </p:cNvPr>
            <p:cNvCxnSpPr>
              <a:cxnSpLocks/>
            </p:cNvCxnSpPr>
            <p:nvPr/>
          </p:nvCxnSpPr>
          <p:spPr>
            <a:xfrm>
              <a:off x="5119330" y="4158694"/>
              <a:ext cx="1516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8FA548DB-EBF7-236E-20F2-56B24216ABB5}"/>
                </a:ext>
              </a:extLst>
            </p:cNvPr>
            <p:cNvSpPr txBox="1"/>
            <p:nvPr/>
          </p:nvSpPr>
          <p:spPr>
            <a:xfrm>
              <a:off x="5119331" y="3927839"/>
              <a:ext cx="151661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오류 데이터 삭제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44" name="직선 화살표 연결선 16">
              <a:extLst>
                <a:ext uri="{FF2B5EF4-FFF2-40B4-BE49-F238E27FC236}">
                  <a16:creationId xmlns="" xmlns:a16="http://schemas.microsoft.com/office/drawing/2014/main" id="{0E65296F-AD88-94D0-3B1B-8ADC04709581}"/>
                </a:ext>
              </a:extLst>
            </p:cNvPr>
            <p:cNvCxnSpPr>
              <a:cxnSpLocks/>
            </p:cNvCxnSpPr>
            <p:nvPr/>
          </p:nvCxnSpPr>
          <p:spPr>
            <a:xfrm>
              <a:off x="3381008" y="4796933"/>
              <a:ext cx="1516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E0FBCE38-D125-D3D4-EDCD-0185E505B787}"/>
                </a:ext>
              </a:extLst>
            </p:cNvPr>
            <p:cNvSpPr txBox="1"/>
            <p:nvPr/>
          </p:nvSpPr>
          <p:spPr>
            <a:xfrm>
              <a:off x="3398275" y="4551837"/>
              <a:ext cx="151661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재검사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46" name="직선 연결선 10">
              <a:extLst>
                <a:ext uri="{FF2B5EF4-FFF2-40B4-BE49-F238E27FC236}">
                  <a16:creationId xmlns="" xmlns:a16="http://schemas.microsoft.com/office/drawing/2014/main" id="{CE47E790-9990-185C-B029-A45A254CBCF1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8433171" y="2093333"/>
              <a:ext cx="620" cy="35092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7" name="직사각형 11">
              <a:extLst>
                <a:ext uri="{FF2B5EF4-FFF2-40B4-BE49-F238E27FC236}">
                  <a16:creationId xmlns="" xmlns:a16="http://schemas.microsoft.com/office/drawing/2014/main" id="{CC87019B-F988-AEA4-C624-51CE46F96323}"/>
                </a:ext>
              </a:extLst>
            </p:cNvPr>
            <p:cNvSpPr/>
            <p:nvPr/>
          </p:nvSpPr>
          <p:spPr>
            <a:xfrm>
              <a:off x="8314027" y="2379892"/>
              <a:ext cx="235410" cy="3741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="" xmlns:a16="http://schemas.microsoft.com/office/drawing/2014/main" id="{4DBA794D-668B-9010-3292-17BE19E462B1}"/>
                </a:ext>
              </a:extLst>
            </p:cNvPr>
            <p:cNvGrpSpPr/>
            <p:nvPr/>
          </p:nvGrpSpPr>
          <p:grpSpPr>
            <a:xfrm>
              <a:off x="8549437" y="4986074"/>
              <a:ext cx="1749039" cy="508633"/>
              <a:chOff x="3642518" y="3559759"/>
              <a:chExt cx="2508534" cy="1102030"/>
            </a:xfrm>
          </p:grpSpPr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42854DAF-F42E-5B13-15A8-BC18E3E1A09D}"/>
                  </a:ext>
                </a:extLst>
              </p:cNvPr>
              <p:cNvSpPr txBox="1"/>
              <p:nvPr/>
            </p:nvSpPr>
            <p:spPr>
              <a:xfrm>
                <a:off x="3970763" y="3833602"/>
                <a:ext cx="2180289" cy="600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AI </a:t>
                </a:r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불량 검사</a:t>
                </a:r>
                <a:endPara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="" xmlns:a16="http://schemas.microsoft.com/office/drawing/2014/main" id="{6AD64AE0-A429-9720-A417-3BD9A86D3A17}"/>
                  </a:ext>
                </a:extLst>
              </p:cNvPr>
              <p:cNvGrpSpPr/>
              <p:nvPr/>
            </p:nvGrpSpPr>
            <p:grpSpPr>
              <a:xfrm>
                <a:off x="3642518" y="3559759"/>
                <a:ext cx="328246" cy="1102030"/>
                <a:chOff x="6286754" y="3710336"/>
                <a:chExt cx="416892" cy="1396427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="" xmlns:a16="http://schemas.microsoft.com/office/drawing/2014/main" id="{79A950C3-8067-DF2E-90FB-C301B297E43D}"/>
                    </a:ext>
                  </a:extLst>
                </p:cNvPr>
                <p:cNvCxnSpPr/>
                <p:nvPr/>
              </p:nvCxnSpPr>
              <p:spPr>
                <a:xfrm>
                  <a:off x="6286754" y="3710336"/>
                  <a:ext cx="41689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="" xmlns:a16="http://schemas.microsoft.com/office/drawing/2014/main" id="{3F42C741-6ED6-E4DC-44C0-3494C7E71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3646" y="3710336"/>
                  <a:ext cx="0" cy="1395986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화살표 연결선 52">
                  <a:extLst>
                    <a:ext uri="{FF2B5EF4-FFF2-40B4-BE49-F238E27FC236}">
                      <a16:creationId xmlns="" xmlns:a16="http://schemas.microsoft.com/office/drawing/2014/main" id="{E533A23E-F291-AFD5-BCF1-C31720624939}"/>
                    </a:ext>
                  </a:extLst>
                </p:cNvPr>
                <p:cNvCxnSpPr/>
                <p:nvPr/>
              </p:nvCxnSpPr>
              <p:spPr>
                <a:xfrm flipH="1">
                  <a:off x="6286754" y="5106763"/>
                  <a:ext cx="41689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52ED7132-A807-39ED-707F-4ABA07205208}"/>
                </a:ext>
              </a:extLst>
            </p:cNvPr>
            <p:cNvSpPr txBox="1"/>
            <p:nvPr/>
          </p:nvSpPr>
          <p:spPr>
            <a:xfrm>
              <a:off x="7880445" y="1770168"/>
              <a:ext cx="1105451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AI</a:t>
              </a:r>
              <a:r>
                <a:rPr lang="ko-KR" altLang="en-US" sz="15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서버</a:t>
              </a:r>
              <a:endParaRPr lang="en-US" altLang="ko-KR" sz="15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56" name="직선 화살표 연결선 16">
              <a:extLst>
                <a:ext uri="{FF2B5EF4-FFF2-40B4-BE49-F238E27FC236}">
                  <a16:creationId xmlns="" xmlns:a16="http://schemas.microsoft.com/office/drawing/2014/main" id="{64E59E43-25EE-CE3A-EA5F-5FF7543EAE45}"/>
                </a:ext>
              </a:extLst>
            </p:cNvPr>
            <p:cNvCxnSpPr>
              <a:cxnSpLocks/>
            </p:cNvCxnSpPr>
            <p:nvPr/>
          </p:nvCxnSpPr>
          <p:spPr>
            <a:xfrm>
              <a:off x="5119330" y="4796933"/>
              <a:ext cx="3194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C0897010-D2D1-A602-4A93-A70B217585DE}"/>
                </a:ext>
              </a:extLst>
            </p:cNvPr>
            <p:cNvSpPr txBox="1"/>
            <p:nvPr/>
          </p:nvSpPr>
          <p:spPr>
            <a:xfrm>
              <a:off x="5365780" y="4551836"/>
              <a:ext cx="151661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재검사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59" name="직선 화살표 연결선 31">
              <a:extLst>
                <a:ext uri="{FF2B5EF4-FFF2-40B4-BE49-F238E27FC236}">
                  <a16:creationId xmlns="" xmlns:a16="http://schemas.microsoft.com/office/drawing/2014/main" id="{5CA5F6F2-14E7-0DF1-951A-814808925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1787" y="5579823"/>
              <a:ext cx="3182240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18184A20-F352-F351-FF08-1C154CB53B0E}"/>
                </a:ext>
              </a:extLst>
            </p:cNvPr>
            <p:cNvSpPr txBox="1"/>
            <p:nvPr/>
          </p:nvSpPr>
          <p:spPr>
            <a:xfrm>
              <a:off x="6763648" y="5358388"/>
              <a:ext cx="151661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재검사 결과 데이터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cxnSp>
          <p:nvCxnSpPr>
            <p:cNvPr id="63" name="직선 화살표 연결선 31">
              <a:extLst>
                <a:ext uri="{FF2B5EF4-FFF2-40B4-BE49-F238E27FC236}">
                  <a16:creationId xmlns="" xmlns:a16="http://schemas.microsoft.com/office/drawing/2014/main" id="{FFB877B7-D64E-1AFF-A8A8-26496B6E40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6091" y="5579823"/>
              <a:ext cx="1506450" cy="0"/>
            </a:xfrm>
            <a:prstGeom prst="straightConnector1">
              <a:avLst/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DD1F0132-4EB5-2742-74A0-7802AB8C75A7}"/>
                </a:ext>
              </a:extLst>
            </p:cNvPr>
            <p:cNvSpPr txBox="1"/>
            <p:nvPr/>
          </p:nvSpPr>
          <p:spPr>
            <a:xfrm>
              <a:off x="3418107" y="5363201"/>
              <a:ext cx="1487120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재검사 데이터 출력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="" xmlns:a16="http://schemas.microsoft.com/office/drawing/2014/main" id="{A4CD1DE5-E962-480D-2350-BB8CE295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9330" y="5901577"/>
              <a:ext cx="1643796" cy="23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="" xmlns:a16="http://schemas.microsoft.com/office/drawing/2014/main" id="{0E66CCC0-528C-D479-C3B6-F1D38FC5DD0B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 flipV="1">
              <a:off x="6763126" y="4507465"/>
              <a:ext cx="1565" cy="1394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화살표 연결선 16">
              <a:extLst>
                <a:ext uri="{FF2B5EF4-FFF2-40B4-BE49-F238E27FC236}">
                  <a16:creationId xmlns="" xmlns:a16="http://schemas.microsoft.com/office/drawing/2014/main" id="{4322E6E6-951D-40D7-C8E7-5AB3960DB4A9}"/>
                </a:ext>
              </a:extLst>
            </p:cNvPr>
            <p:cNvCxnSpPr>
              <a:cxnSpLocks/>
            </p:cNvCxnSpPr>
            <p:nvPr/>
          </p:nvCxnSpPr>
          <p:spPr>
            <a:xfrm>
              <a:off x="3375924" y="5901577"/>
              <a:ext cx="15166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4C6F429A-F356-2B46-1FFC-70FD4FC253BC}"/>
                </a:ext>
              </a:extLst>
            </p:cNvPr>
            <p:cNvSpPr txBox="1"/>
            <p:nvPr/>
          </p:nvSpPr>
          <p:spPr>
            <a:xfrm>
              <a:off x="3367144" y="5674999"/>
              <a:ext cx="151661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오류 데이터 삭제 요청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EB1147C0-93F7-5D07-6AFA-423ADB0BB05C}"/>
                </a:ext>
              </a:extLst>
            </p:cNvPr>
            <p:cNvSpPr txBox="1"/>
            <p:nvPr/>
          </p:nvSpPr>
          <p:spPr>
            <a:xfrm>
              <a:off x="5179645" y="5675220"/>
              <a:ext cx="151661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00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오류 데이터 삭제</a:t>
              </a:r>
              <a:endParaRPr lang="en-US" altLang="ko-KR" sz="1000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30BC4954-0107-1F70-6AC9-659EE04EC16F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50E8291-40D5-0DFF-A570-247947CFA03D}"/>
              </a:ext>
            </a:extLst>
          </p:cNvPr>
          <p:cNvSpPr txBox="1"/>
          <p:nvPr/>
        </p:nvSpPr>
        <p:spPr>
          <a:xfrm>
            <a:off x="1272027" y="559628"/>
            <a:ext cx="24817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시퀀스 다이어그램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DFB3073-D859-2556-5FB4-E7A15FA7D0E6}"/>
              </a:ext>
            </a:extLst>
          </p:cNvPr>
          <p:cNvSpPr txBox="1"/>
          <p:nvPr/>
        </p:nvSpPr>
        <p:spPr>
          <a:xfrm>
            <a:off x="1272027" y="9878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관리자 권한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BF7ED84-BB30-FFCF-39BD-BFC32294A87B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979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38</a:t>
            </a:fld>
            <a:endParaRPr lang="ko-KR" altLang="en-US" noProof="0" dirty="0"/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9512F635-EE4C-E754-5954-B2305404CFE6}"/>
              </a:ext>
            </a:extLst>
          </p:cNvPr>
          <p:cNvGrpSpPr/>
          <p:nvPr/>
        </p:nvGrpSpPr>
        <p:grpSpPr>
          <a:xfrm>
            <a:off x="1842055" y="2064148"/>
            <a:ext cx="8507891" cy="3917434"/>
            <a:chOff x="1509682" y="2006598"/>
            <a:chExt cx="8507891" cy="3917434"/>
          </a:xfrm>
        </p:grpSpPr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90679EB8-EC21-3E5D-83E5-2D43EB41597A}"/>
                </a:ext>
              </a:extLst>
            </p:cNvPr>
            <p:cNvGrpSpPr/>
            <p:nvPr/>
          </p:nvGrpSpPr>
          <p:grpSpPr>
            <a:xfrm>
              <a:off x="1509682" y="2006600"/>
              <a:ext cx="2071720" cy="3917432"/>
              <a:chOff x="1509682" y="2006600"/>
              <a:chExt cx="2071720" cy="3917432"/>
            </a:xfrm>
          </p:grpSpPr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F95756AC-376B-57A1-DE17-460997A1E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6777" y="2006600"/>
                <a:ext cx="1989288" cy="331548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DF0B6BD2-ED62-AC3C-BA6E-5B336082C938}"/>
                  </a:ext>
                </a:extLst>
              </p:cNvPr>
              <p:cNvSpPr txBox="1"/>
              <p:nvPr/>
            </p:nvSpPr>
            <p:spPr>
              <a:xfrm>
                <a:off x="1509682" y="5554700"/>
                <a:ext cx="207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초기화면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="" xmlns:a16="http://schemas.microsoft.com/office/drawing/2014/main" id="{2BE1E460-1C69-4513-BD41-E7ED392C8ECB}"/>
                </a:ext>
              </a:extLst>
            </p:cNvPr>
            <p:cNvGrpSpPr/>
            <p:nvPr/>
          </p:nvGrpSpPr>
          <p:grpSpPr>
            <a:xfrm>
              <a:off x="7945853" y="2006598"/>
              <a:ext cx="2071720" cy="3917434"/>
              <a:chOff x="8614720" y="2006598"/>
              <a:chExt cx="2071720" cy="391743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="" xmlns:a16="http://schemas.microsoft.com/office/drawing/2014/main" id="{15EAF6D6-93D1-7E0D-1439-6318EE1A5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5937" y="2006598"/>
                <a:ext cx="1989288" cy="331548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EBF3DEC4-B9C5-84D7-EDDD-027C227899EF}"/>
                  </a:ext>
                </a:extLst>
              </p:cNvPr>
              <p:cNvSpPr txBox="1"/>
              <p:nvPr/>
            </p:nvSpPr>
            <p:spPr>
              <a:xfrm>
                <a:off x="8614720" y="5554700"/>
                <a:ext cx="207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회원가입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89F5FAD1-A744-D6D6-3819-ADCACE7E46BB}"/>
                </a:ext>
              </a:extLst>
            </p:cNvPr>
            <p:cNvGrpSpPr/>
            <p:nvPr/>
          </p:nvGrpSpPr>
          <p:grpSpPr>
            <a:xfrm>
              <a:off x="4727767" y="2006598"/>
              <a:ext cx="2071720" cy="3917434"/>
              <a:chOff x="5058082" y="2006598"/>
              <a:chExt cx="2071720" cy="3917434"/>
            </a:xfrm>
          </p:grpSpPr>
          <p:pic>
            <p:nvPicPr>
              <p:cNvPr id="13" name="그림 12">
                <a:extLst>
                  <a:ext uri="{FF2B5EF4-FFF2-40B4-BE49-F238E27FC236}">
                    <a16:creationId xmlns="" xmlns:a16="http://schemas.microsoft.com/office/drawing/2014/main" id="{462AD994-3FF0-AF7B-67F0-E23F4B46A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1357" y="2006598"/>
                <a:ext cx="1989288" cy="331548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239DF300-5F5D-645E-325A-5EBDB3576B60}"/>
                  </a:ext>
                </a:extLst>
              </p:cNvPr>
              <p:cNvSpPr txBox="1"/>
              <p:nvPr/>
            </p:nvSpPr>
            <p:spPr>
              <a:xfrm>
                <a:off x="5058082" y="5554700"/>
                <a:ext cx="207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회원가입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4F163900-FB49-75B3-EBB8-A5B49AE233F2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199E918-6C6F-FF89-4230-A020DEAF73B3}"/>
              </a:ext>
            </a:extLst>
          </p:cNvPr>
          <p:cNvSpPr txBox="1"/>
          <p:nvPr/>
        </p:nvSpPr>
        <p:spPr>
          <a:xfrm>
            <a:off x="1272027" y="559628"/>
            <a:ext cx="15712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프로토타입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0428D44-438A-3321-7EC9-C6742F00CE7D}"/>
              </a:ext>
            </a:extLst>
          </p:cNvPr>
          <p:cNvSpPr txBox="1"/>
          <p:nvPr/>
        </p:nvSpPr>
        <p:spPr>
          <a:xfrm>
            <a:off x="1272027" y="98782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Sub Title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ACC503E-2186-8A24-DDE9-21CC8F54EA55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366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39</a:t>
            </a:fld>
            <a:endParaRPr lang="ko-KR" altLang="en-US" noProof="0" dirty="0"/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5BE46D4D-BB4F-13EE-2313-9EBB347B44D3}"/>
              </a:ext>
            </a:extLst>
          </p:cNvPr>
          <p:cNvGrpSpPr/>
          <p:nvPr/>
        </p:nvGrpSpPr>
        <p:grpSpPr>
          <a:xfrm>
            <a:off x="1842053" y="2050419"/>
            <a:ext cx="8507894" cy="3907571"/>
            <a:chOff x="1842053" y="2050419"/>
            <a:chExt cx="8507894" cy="3907571"/>
          </a:xfrm>
        </p:grpSpPr>
        <p:grpSp>
          <p:nvGrpSpPr>
            <p:cNvPr id="28" name="그룹 27">
              <a:extLst>
                <a:ext uri="{FF2B5EF4-FFF2-40B4-BE49-F238E27FC236}">
                  <a16:creationId xmlns="" xmlns:a16="http://schemas.microsoft.com/office/drawing/2014/main" id="{E6F3F7A2-C6AA-24D0-827A-1DB53DB9803C}"/>
                </a:ext>
              </a:extLst>
            </p:cNvPr>
            <p:cNvGrpSpPr/>
            <p:nvPr/>
          </p:nvGrpSpPr>
          <p:grpSpPr>
            <a:xfrm>
              <a:off x="1842053" y="2050419"/>
              <a:ext cx="2071720" cy="3907571"/>
              <a:chOff x="1842053" y="2050419"/>
              <a:chExt cx="2071720" cy="3907571"/>
            </a:xfrm>
          </p:grpSpPr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DF0B6BD2-ED62-AC3C-BA6E-5B336082C938}"/>
                  </a:ext>
                </a:extLst>
              </p:cNvPr>
              <p:cNvSpPr txBox="1"/>
              <p:nvPr/>
            </p:nvSpPr>
            <p:spPr>
              <a:xfrm>
                <a:off x="1842053" y="5588658"/>
                <a:ext cx="207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로그인</a:t>
                </a: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="" xmlns:a16="http://schemas.microsoft.com/office/drawing/2014/main" id="{CC5B1F3F-62E6-D62C-E7ED-7F2B84E24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79150" y="2050419"/>
                <a:ext cx="1997526" cy="332921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607F15A6-F9DC-D62E-751E-978D5FC500F1}"/>
                </a:ext>
              </a:extLst>
            </p:cNvPr>
            <p:cNvGrpSpPr/>
            <p:nvPr/>
          </p:nvGrpSpPr>
          <p:grpSpPr>
            <a:xfrm>
              <a:off x="5060140" y="2064148"/>
              <a:ext cx="2071720" cy="3893842"/>
              <a:chOff x="5058081" y="2064148"/>
              <a:chExt cx="2071720" cy="3893842"/>
            </a:xfrm>
          </p:grpSpPr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239DF300-5F5D-645E-325A-5EBDB3576B60}"/>
                  </a:ext>
                </a:extLst>
              </p:cNvPr>
              <p:cNvSpPr txBox="1"/>
              <p:nvPr/>
            </p:nvSpPr>
            <p:spPr>
              <a:xfrm>
                <a:off x="5058081" y="5588658"/>
                <a:ext cx="207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현장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="" xmlns:a16="http://schemas.microsoft.com/office/drawing/2014/main" id="{B5954792-6C17-C3E0-0DAF-75203B3A6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9297" y="2064148"/>
                <a:ext cx="1989288" cy="3315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="" xmlns:a16="http://schemas.microsoft.com/office/drawing/2014/main" id="{8162158D-DECD-4114-B975-19A93D6E5CE1}"/>
                </a:ext>
              </a:extLst>
            </p:cNvPr>
            <p:cNvGrpSpPr/>
            <p:nvPr/>
          </p:nvGrpSpPr>
          <p:grpSpPr>
            <a:xfrm>
              <a:off x="8278227" y="2064148"/>
              <a:ext cx="2071720" cy="3893842"/>
              <a:chOff x="8278227" y="2064148"/>
              <a:chExt cx="2071720" cy="3893842"/>
            </a:xfrm>
          </p:grpSpPr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EBF3DEC4-B9C5-84D7-EDDD-027C227899EF}"/>
                  </a:ext>
                </a:extLst>
              </p:cNvPr>
              <p:cNvSpPr txBox="1"/>
              <p:nvPr/>
            </p:nvSpPr>
            <p:spPr>
              <a:xfrm>
                <a:off x="8278227" y="5588658"/>
                <a:ext cx="207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현장</a:t>
                </a:r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endPara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pic>
            <p:nvPicPr>
              <p:cNvPr id="12" name="그림 11">
                <a:extLst>
                  <a:ext uri="{FF2B5EF4-FFF2-40B4-BE49-F238E27FC236}">
                    <a16:creationId xmlns="" xmlns:a16="http://schemas.microsoft.com/office/drawing/2014/main" id="{C4AB9D94-0AB2-7AB5-735F-843039112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7882" y="2064148"/>
                <a:ext cx="1989288" cy="3315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8D66B309-7EC3-BBED-7027-348FDC93A5E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36EE7BE-A21B-A20C-B1EB-236AEDFED3FE}"/>
              </a:ext>
            </a:extLst>
          </p:cNvPr>
          <p:cNvSpPr txBox="1"/>
          <p:nvPr/>
        </p:nvSpPr>
        <p:spPr>
          <a:xfrm>
            <a:off x="1272027" y="559628"/>
            <a:ext cx="15712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프로토타입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DD56308-D566-26B6-74C0-9184F594E3AA}"/>
              </a:ext>
            </a:extLst>
          </p:cNvPr>
          <p:cNvSpPr txBox="1"/>
          <p:nvPr/>
        </p:nvSpPr>
        <p:spPr>
          <a:xfrm>
            <a:off x="1272027" y="98782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Sub Title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7B10347-D8E8-C616-7598-10D2ED08E308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55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  <p:graphicFrame>
        <p:nvGraphicFramePr>
          <p:cNvPr id="8" name="표 9">
            <a:extLst>
              <a:ext uri="{FF2B5EF4-FFF2-40B4-BE49-F238E27FC236}">
                <a16:creationId xmlns="" xmlns:a16="http://schemas.microsoft.com/office/drawing/2014/main" id="{2FF66A4A-4191-DBBB-556A-F19DE972C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30275"/>
              </p:ext>
            </p:extLst>
          </p:nvPr>
        </p:nvGraphicFramePr>
        <p:xfrm>
          <a:off x="917405" y="1723125"/>
          <a:ext cx="10357190" cy="454714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92136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9165054">
                  <a:extLst>
                    <a:ext uri="{9D8B030D-6E8A-4147-A177-3AD203B41FA5}">
                      <a16:colId xmlns="" xmlns:a16="http://schemas.microsoft.com/office/drawing/2014/main" val="988356737"/>
                    </a:ext>
                  </a:extLst>
                </a:gridCol>
              </a:tblGrid>
              <a:tr h="3873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세부내용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2374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8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초기 로그인 화면에서 현장과 관리자 중에 현장으로 로그인하면 현장으로 접속된다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l" latinLnBrk="1">
                        <a:lnSpc>
                          <a:spcPts val="28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현장에서 찍은 이미지를 한 장 혹은 여러 장 불러올 수 있다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ts val="28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이미지를 불러와 조회하기를 누르면 이미지 속 부품의 상태를 출력해준다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ts val="28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출력되는 정보는 부품명과 불량여부 불량일 시 불량명과 불량코드가 출력된다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ts val="28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여러 이미지를 한번에 조회했을 경우 이미지들 중 불량으로 판정된 이미지를 조회할 수 있다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ts val="28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불량으로 판정된 이미지의 데이터들은 관리자에게 전송하기를 보내면 관리자에게 전송된다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1751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8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초기 로그인 화면에서 현장과 관리자 중에 관리자로 로그인하면 관리자 권한으로 접속된다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ts val="28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현장에서 전송된 불량 데이터들을 조회 할 수 있다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ts val="28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관리자에게 전송되는 데이터는 해당부품의 이미지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불량코드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 데이터를 전송한 사람이름이다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ts val="2800"/>
                        </a:lnSpc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관리자는 전송 받은 데이터를 선택해서 데이터 베이스에 저장 할 수 있다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.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="" xmlns:a16="http://schemas.microsoft.com/office/drawing/2014/main" val="15649990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16519E2-D03A-4340-E603-5AEEFBBA94B6}"/>
              </a:ext>
            </a:extLst>
          </p:cNvPr>
          <p:cNvSpPr txBox="1"/>
          <p:nvPr/>
        </p:nvSpPr>
        <p:spPr>
          <a:xfrm>
            <a:off x="1272027" y="559628"/>
            <a:ext cx="1293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요구사항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B8432BE-1674-A311-79E3-10961DF43912}"/>
              </a:ext>
            </a:extLst>
          </p:cNvPr>
          <p:cNvSpPr txBox="1"/>
          <p:nvPr/>
        </p:nvSpPr>
        <p:spPr>
          <a:xfrm>
            <a:off x="1272027" y="987821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기능적 요구사항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C840DCD-2FC7-60FF-0261-15C306EA1E0B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0BF4CDBD-8889-A8BD-2B95-C911046D52CB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115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40</a:t>
            </a:fld>
            <a:endParaRPr lang="ko-KR" altLang="en-US" noProof="0" dirty="0"/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C84B7018-C191-C219-F587-E55ECBACBF67}"/>
              </a:ext>
            </a:extLst>
          </p:cNvPr>
          <p:cNvGrpSpPr/>
          <p:nvPr/>
        </p:nvGrpSpPr>
        <p:grpSpPr>
          <a:xfrm>
            <a:off x="1832441" y="2050419"/>
            <a:ext cx="2071720" cy="3916266"/>
            <a:chOff x="1842052" y="2050419"/>
            <a:chExt cx="2071720" cy="3916266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DF0B6BD2-ED62-AC3C-BA6E-5B336082C938}"/>
                </a:ext>
              </a:extLst>
            </p:cNvPr>
            <p:cNvSpPr txBox="1"/>
            <p:nvPr/>
          </p:nvSpPr>
          <p:spPr>
            <a:xfrm>
              <a:off x="1842052" y="5597353"/>
              <a:ext cx="2071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관리자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F0022F1D-9ED7-90BE-8577-0A46EDA4F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150" y="2050419"/>
              <a:ext cx="1997525" cy="33292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910C9F12-4F75-5AAA-5997-B9970218DC31}"/>
              </a:ext>
            </a:extLst>
          </p:cNvPr>
          <p:cNvGrpSpPr/>
          <p:nvPr/>
        </p:nvGrpSpPr>
        <p:grpSpPr>
          <a:xfrm>
            <a:off x="8287839" y="2064147"/>
            <a:ext cx="2071720" cy="3902538"/>
            <a:chOff x="8297450" y="2064147"/>
            <a:chExt cx="2071720" cy="3902538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EBF3DEC4-B9C5-84D7-EDDD-027C227899EF}"/>
                </a:ext>
              </a:extLst>
            </p:cNvPr>
            <p:cNvSpPr txBox="1"/>
            <p:nvPr/>
          </p:nvSpPr>
          <p:spPr>
            <a:xfrm>
              <a:off x="8297450" y="5597353"/>
              <a:ext cx="2071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관리자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FFB702BD-5608-FF89-90B2-4713BB25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8666" y="2064147"/>
              <a:ext cx="1989289" cy="33154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5BBDCB0A-E98A-CD2D-597E-F47794E216DD}"/>
              </a:ext>
            </a:extLst>
          </p:cNvPr>
          <p:cNvGrpSpPr/>
          <p:nvPr/>
        </p:nvGrpSpPr>
        <p:grpSpPr>
          <a:xfrm>
            <a:off x="5060140" y="2050417"/>
            <a:ext cx="2071720" cy="3916268"/>
            <a:chOff x="4983887" y="2050417"/>
            <a:chExt cx="2071720" cy="3916268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239DF300-5F5D-645E-325A-5EBDB3576B60}"/>
                </a:ext>
              </a:extLst>
            </p:cNvPr>
            <p:cNvSpPr txBox="1"/>
            <p:nvPr/>
          </p:nvSpPr>
          <p:spPr>
            <a:xfrm>
              <a:off x="4983887" y="5597353"/>
              <a:ext cx="2071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관리자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endPara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2533B63A-340C-AAA8-CD93-4E91ECF1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8551" y="2050417"/>
              <a:ext cx="1997526" cy="33292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E2AC26C5-A722-7B28-6CE4-BCB890854C9F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D072BB0-CD1E-0B58-81C9-3254B6CB023B}"/>
              </a:ext>
            </a:extLst>
          </p:cNvPr>
          <p:cNvSpPr txBox="1"/>
          <p:nvPr/>
        </p:nvSpPr>
        <p:spPr>
          <a:xfrm>
            <a:off x="1272027" y="559628"/>
            <a:ext cx="15712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프로토타입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89EB505-F702-4FDF-DD12-606F9473BF02}"/>
              </a:ext>
            </a:extLst>
          </p:cNvPr>
          <p:cNvSpPr txBox="1"/>
          <p:nvPr/>
        </p:nvSpPr>
        <p:spPr>
          <a:xfrm>
            <a:off x="1272027" y="98782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Sub Title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168CC1F-C5C7-C2A5-50F9-C2B89B795287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6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051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41</a:t>
            </a:fld>
            <a:endParaRPr lang="ko-KR" alt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DC481D-29E2-AC6D-0A5D-070EFAF66BC7}"/>
              </a:ext>
            </a:extLst>
          </p:cNvPr>
          <p:cNvSpPr txBox="1"/>
          <p:nvPr/>
        </p:nvSpPr>
        <p:spPr>
          <a:xfrm>
            <a:off x="1272027" y="559628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구축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전체 공정도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67840" y="2220686"/>
            <a:ext cx="681881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설계 및 수집</a:t>
            </a:r>
            <a:endParaRPr lang="en-US" altLang="ko-KR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정제</a:t>
            </a:r>
            <a:endParaRPr lang="en-US" altLang="ko-KR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가공</a:t>
            </a:r>
            <a:endParaRPr lang="en-US" altLang="ko-KR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검증</a:t>
            </a:r>
            <a:endParaRPr lang="en-US" altLang="ko-KR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342900" indent="-342900"/>
            <a:endParaRPr lang="en-US" altLang="ko-KR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F599455-D5D9-3B92-5344-08A94DBD85B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14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42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393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설계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분류체계 목록 및 대상체수</a:t>
            </a:r>
          </a:p>
          <a:p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960938"/>
              </p:ext>
            </p:extLst>
          </p:nvPr>
        </p:nvGraphicFramePr>
        <p:xfrm>
          <a:off x="1063627" y="1803211"/>
          <a:ext cx="10064747" cy="4389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048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80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729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148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098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098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6731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6731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67316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1919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부품분류코드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작업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불량유형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불량유형코드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라벨링방법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품질상태수량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합계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8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9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버트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조인트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용접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언더컷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오버랩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304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9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선체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단차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도장 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8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보강재설치불량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19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케이블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바인딩 불량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 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케이블 손상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211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19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배관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조립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볼트 체결 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16000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파이프 손상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197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덕트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덕트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손상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연결 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19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테이프 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212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9000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12000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68768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합계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59500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53725A8-52EC-800C-A7D7-B1F82F281E8C}"/>
              </a:ext>
            </a:extLst>
          </p:cNvPr>
          <p:cNvSpPr txBox="1"/>
          <p:nvPr/>
        </p:nvSpPr>
        <p:spPr>
          <a:xfrm>
            <a:off x="1272027" y="559628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구축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9FEF318-078C-F745-D4EA-CA2E86D19C89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550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43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설계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양품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불량품 예시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85739"/>
              </p:ext>
            </p:extLst>
          </p:nvPr>
        </p:nvGraphicFramePr>
        <p:xfrm>
          <a:off x="955675" y="1992691"/>
          <a:ext cx="10280651" cy="350245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1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5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671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5671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376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작업공정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불량유형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샘플사진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5334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선체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단차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53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도장불량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53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보강재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설치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2531" y="2657326"/>
            <a:ext cx="3409950" cy="89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/>
          <a:srcRect l="702" r="1"/>
          <a:stretch/>
        </p:blipFill>
        <p:spPr bwMode="auto">
          <a:xfrm>
            <a:off x="7721070" y="2660500"/>
            <a:ext cx="3452813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73006" y="3625700"/>
            <a:ext cx="3409950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21072" y="3625701"/>
            <a:ext cx="3452812" cy="88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/>
          <a:srcRect l="831"/>
          <a:stretch/>
        </p:blipFill>
        <p:spPr bwMode="auto">
          <a:xfrm>
            <a:off x="4173006" y="4559150"/>
            <a:ext cx="34099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7"/>
          <a:srcRect l="275"/>
          <a:stretch/>
        </p:blipFill>
        <p:spPr bwMode="auto">
          <a:xfrm>
            <a:off x="7721070" y="4578200"/>
            <a:ext cx="3452814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644696E-881C-B954-FDC2-4A5247EEAF5B}"/>
              </a:ext>
            </a:extLst>
          </p:cNvPr>
          <p:cNvSpPr txBox="1"/>
          <p:nvPr/>
        </p:nvSpPr>
        <p:spPr>
          <a:xfrm>
            <a:off x="1272027" y="559628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구축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736283B-DBBD-E9BC-89C5-987ECDC89729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462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44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설계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양품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불량품 예시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65719"/>
              </p:ext>
            </p:extLst>
          </p:nvPr>
        </p:nvGraphicFramePr>
        <p:xfrm>
          <a:off x="955675" y="1958618"/>
          <a:ext cx="10280651" cy="348501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1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5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671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5671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0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작업공정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불량유형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샘플사진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94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버트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조인트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용접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언더컷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15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오버랩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3225" y="2648652"/>
            <a:ext cx="3343275" cy="142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1765" y="2667701"/>
            <a:ext cx="33623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/>
          <a:srcRect l="1266"/>
          <a:stretch/>
        </p:blipFill>
        <p:spPr bwMode="auto">
          <a:xfrm>
            <a:off x="4213225" y="4172652"/>
            <a:ext cx="3343275" cy="120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/>
          <a:srcRect l="1258"/>
          <a:stretch/>
        </p:blipFill>
        <p:spPr bwMode="auto">
          <a:xfrm>
            <a:off x="7771765" y="4182177"/>
            <a:ext cx="3362325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C4D3C84-BC6E-07D0-4FAF-DB8B3D3925F4}"/>
              </a:ext>
            </a:extLst>
          </p:cNvPr>
          <p:cNvSpPr txBox="1"/>
          <p:nvPr/>
        </p:nvSpPr>
        <p:spPr>
          <a:xfrm>
            <a:off x="1272027" y="559628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구축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067C64F-33EE-1F55-F01F-B03C4A031DD9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610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45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설계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양품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불량품 예시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744717"/>
              </p:ext>
            </p:extLst>
          </p:nvPr>
        </p:nvGraphicFramePr>
        <p:xfrm>
          <a:off x="955675" y="1974280"/>
          <a:ext cx="10280651" cy="350245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1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5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671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5671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376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작업공정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불량유형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샘플사진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5334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케이블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바인딩 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53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 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53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케이블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손상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7193" y="2656059"/>
            <a:ext cx="339566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/>
          <a:srcRect l="1139"/>
          <a:stretch/>
        </p:blipFill>
        <p:spPr bwMode="auto">
          <a:xfrm>
            <a:off x="7796848" y="2642724"/>
            <a:ext cx="3305175" cy="904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/>
          <a:srcRect/>
          <a:stretch/>
        </p:blipFill>
        <p:spPr bwMode="auto">
          <a:xfrm>
            <a:off x="4202430" y="3584428"/>
            <a:ext cx="34004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96848" y="3613003"/>
            <a:ext cx="3305175" cy="86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02430" y="4567409"/>
            <a:ext cx="3400425" cy="86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7"/>
          <a:srcRect l="1139"/>
          <a:stretch/>
        </p:blipFill>
        <p:spPr bwMode="auto">
          <a:xfrm>
            <a:off x="7796848" y="4589634"/>
            <a:ext cx="3305175" cy="80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6877AF-EF11-5B1B-E6A7-BA2DD07AC1A8}"/>
              </a:ext>
            </a:extLst>
          </p:cNvPr>
          <p:cNvSpPr txBox="1"/>
          <p:nvPr/>
        </p:nvSpPr>
        <p:spPr>
          <a:xfrm>
            <a:off x="1272027" y="559628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구축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A081B1-9A9B-47AB-86F0-A949A3A2CC41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657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46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설계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양품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불량품 예시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847386"/>
              </p:ext>
            </p:extLst>
          </p:nvPr>
        </p:nvGraphicFramePr>
        <p:xfrm>
          <a:off x="955675" y="1958616"/>
          <a:ext cx="10280651" cy="348501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1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5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671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5671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0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작업공정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불량유형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샘플사진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6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948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배관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조립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볼트 체결 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15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파이프 손상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/>
        </p:blipFill>
        <p:spPr bwMode="auto">
          <a:xfrm>
            <a:off x="4155541" y="2685691"/>
            <a:ext cx="3405187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67108" y="2690983"/>
            <a:ext cx="3367087" cy="137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5541" y="4176883"/>
            <a:ext cx="34051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/>
          <a:srcRect l="2" r="1590"/>
          <a:stretch/>
        </p:blipFill>
        <p:spPr bwMode="auto">
          <a:xfrm>
            <a:off x="7767107" y="4186408"/>
            <a:ext cx="33369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5E23A0-9FDA-B025-689B-945C9EEA206F}"/>
              </a:ext>
            </a:extLst>
          </p:cNvPr>
          <p:cNvSpPr txBox="1"/>
          <p:nvPr/>
        </p:nvSpPr>
        <p:spPr>
          <a:xfrm>
            <a:off x="1272027" y="559628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구축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BD8C220-8558-2973-9C76-02C072B78523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263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47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데이터 설계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양품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불량품 예시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532620"/>
              </p:ext>
            </p:extLst>
          </p:nvPr>
        </p:nvGraphicFramePr>
        <p:xfrm>
          <a:off x="955675" y="1949731"/>
          <a:ext cx="10280651" cy="350245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17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953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3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671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5671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376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작업공정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불량유형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샘플사진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양품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5334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덕트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덕트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손상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53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연결 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533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테이프 불량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/>
          <a:srcRect r="416"/>
          <a:stretch/>
        </p:blipFill>
        <p:spPr bwMode="auto">
          <a:xfrm>
            <a:off x="4152896" y="2660929"/>
            <a:ext cx="341471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/>
          <a:srcRect r="557"/>
          <a:stretch/>
        </p:blipFill>
        <p:spPr bwMode="auto">
          <a:xfrm>
            <a:off x="7729006" y="2646113"/>
            <a:ext cx="3400425" cy="83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2896" y="3588028"/>
            <a:ext cx="3414712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29006" y="3608138"/>
            <a:ext cx="34004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52896" y="4547939"/>
            <a:ext cx="3414712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29006" y="4538414"/>
            <a:ext cx="34004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5647E3-CF6C-8DF3-D043-931CA3D6CC1F}"/>
              </a:ext>
            </a:extLst>
          </p:cNvPr>
          <p:cNvSpPr txBox="1"/>
          <p:nvPr/>
        </p:nvSpPr>
        <p:spPr>
          <a:xfrm>
            <a:off x="1272027" y="559628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구축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EE3A951-97F6-5319-5197-09EBC38665E9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3163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48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수집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CA69382D-A1E4-1628-FD09-394794CFAA44}"/>
              </a:ext>
            </a:extLst>
          </p:cNvPr>
          <p:cNvGrpSpPr/>
          <p:nvPr/>
        </p:nvGrpSpPr>
        <p:grpSpPr>
          <a:xfrm>
            <a:off x="3094519" y="1736069"/>
            <a:ext cx="6002963" cy="4402967"/>
            <a:chOff x="3094519" y="1736069"/>
            <a:chExt cx="6002963" cy="4402967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t="10897" b="22916"/>
            <a:stretch/>
          </p:blipFill>
          <p:spPr bwMode="auto">
            <a:xfrm>
              <a:off x="3094519" y="1736069"/>
              <a:ext cx="6002963" cy="4021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3808412" y="5800482"/>
              <a:ext cx="45751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[AI HUB]</a:t>
              </a:r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수집</a:t>
              </a:r>
              <a:r>
                <a: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정제</a:t>
              </a:r>
              <a:r>
                <a: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가공</a:t>
              </a:r>
              <a:r>
                <a: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검증된</a:t>
              </a:r>
              <a:r>
                <a:rPr lang="en-US" altLang="ko-KR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6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데이터 활용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EE9076D-475B-0289-94F9-002EEC3E1628}"/>
              </a:ext>
            </a:extLst>
          </p:cNvPr>
          <p:cNvSpPr txBox="1"/>
          <p:nvPr/>
        </p:nvSpPr>
        <p:spPr>
          <a:xfrm>
            <a:off x="1272027" y="559628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구축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EAEC7EF-A0F5-D5D3-34B8-2326AFC196BF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89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49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가공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CCF1339-5BE5-78E8-6CEB-00599A54CD7E}"/>
              </a:ext>
            </a:extLst>
          </p:cNvPr>
          <p:cNvSpPr txBox="1"/>
          <p:nvPr/>
        </p:nvSpPr>
        <p:spPr>
          <a:xfrm>
            <a:off x="1272027" y="559628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구축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D75C436-4164-325D-CAF3-90D54297D07A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8991C62F-C56A-6DC7-D829-E42B6395835B}"/>
              </a:ext>
            </a:extLst>
          </p:cNvPr>
          <p:cNvGrpSpPr/>
          <p:nvPr/>
        </p:nvGrpSpPr>
        <p:grpSpPr>
          <a:xfrm>
            <a:off x="3027068" y="1842905"/>
            <a:ext cx="6333286" cy="4105747"/>
            <a:chOff x="2931274" y="1530205"/>
            <a:chExt cx="6333286" cy="4105747"/>
          </a:xfrm>
        </p:grpSpPr>
        <p:sp>
          <p:nvSpPr>
            <p:cNvPr id="15" name="TextBox 14"/>
            <p:cNvSpPr txBox="1"/>
            <p:nvPr/>
          </p:nvSpPr>
          <p:spPr>
            <a:xfrm>
              <a:off x="2997109" y="1530205"/>
              <a:ext cx="62674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solidFill>
                    <a:srgbClr val="F67F5E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어노테이션</a:t>
              </a:r>
              <a:r>
                <a:rPr lang="ko-KR" altLang="en-US" sz="2200" dirty="0">
                  <a:solidFill>
                    <a:srgbClr val="F67F5E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종류</a:t>
              </a:r>
              <a:r>
                <a:rPr lang="en-US" altLang="ko-KR" sz="2200" dirty="0">
                  <a:solidFill>
                    <a:srgbClr val="F67F5E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2200" dirty="0">
                  <a:solidFill>
                    <a:srgbClr val="F67F5E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및</a:t>
              </a:r>
              <a:r>
                <a:rPr lang="en-US" altLang="ko-KR" sz="2200" dirty="0">
                  <a:solidFill>
                    <a:srgbClr val="F67F5E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 </a:t>
              </a:r>
              <a:r>
                <a:rPr lang="ko-KR" altLang="en-US" sz="2200" dirty="0">
                  <a:solidFill>
                    <a:srgbClr val="F67F5E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규칙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DAFDBFF3-1044-9805-8AAC-67B0AC84D465}"/>
                </a:ext>
              </a:extLst>
            </p:cNvPr>
            <p:cNvGrpSpPr/>
            <p:nvPr/>
          </p:nvGrpSpPr>
          <p:grpSpPr>
            <a:xfrm>
              <a:off x="2931274" y="2313846"/>
              <a:ext cx="5948008" cy="3322106"/>
              <a:chOff x="2931274" y="2313846"/>
              <a:chExt cx="5948008" cy="3322106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="" xmlns:a16="http://schemas.microsoft.com/office/drawing/2014/main" id="{5149283F-6AC6-2781-11EA-5C99F30D8399}"/>
                  </a:ext>
                </a:extLst>
              </p:cNvPr>
              <p:cNvSpPr/>
              <p:nvPr/>
            </p:nvSpPr>
            <p:spPr>
              <a:xfrm>
                <a:off x="3640070" y="2326726"/>
                <a:ext cx="1383852" cy="1383852"/>
              </a:xfrm>
              <a:prstGeom prst="roundRect">
                <a:avLst/>
              </a:prstGeom>
              <a:solidFill>
                <a:srgbClr val="F9AE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err="1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라벨링</a:t>
                </a:r>
                <a:endParaRPr lang="ko-KR" altLang="en-US" sz="20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="" xmlns:a16="http://schemas.microsoft.com/office/drawing/2014/main" id="{54B59BE8-FB38-5EE7-4702-B010C4E4915F}"/>
                  </a:ext>
                </a:extLst>
              </p:cNvPr>
              <p:cNvSpPr/>
              <p:nvPr/>
            </p:nvSpPr>
            <p:spPr>
              <a:xfrm>
                <a:off x="6794993" y="2313846"/>
                <a:ext cx="1383852" cy="1383852"/>
              </a:xfrm>
              <a:prstGeom prst="roundRect">
                <a:avLst/>
              </a:prstGeom>
              <a:solidFill>
                <a:srgbClr val="F9AE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Bounding Box</a:t>
                </a:r>
                <a:endParaRPr lang="ko-KR" altLang="en-US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2E3552F5-99AD-6607-2C0A-FFDA96D49DB3}"/>
                  </a:ext>
                </a:extLst>
              </p:cNvPr>
              <p:cNvSpPr txBox="1"/>
              <p:nvPr/>
            </p:nvSpPr>
            <p:spPr>
              <a:xfrm>
                <a:off x="3065629" y="4109713"/>
                <a:ext cx="2527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Bounding </a:t>
                </a:r>
                <a:r>
                  <a:rPr lang="en-US" altLang="ko-KR" dirty="0" smtClean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Box </a:t>
                </a:r>
                <a:r>
                  <a:rPr lang="ko-KR" altLang="en-US" dirty="0" smtClean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활용</a:t>
                </a:r>
                <a:endPara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A4F46C40-69A4-C349-E53B-34F3577123EE}"/>
                  </a:ext>
                </a:extLst>
              </p:cNvPr>
              <p:cNvSpPr txBox="1"/>
              <p:nvPr/>
            </p:nvSpPr>
            <p:spPr>
              <a:xfrm>
                <a:off x="2931274" y="4750928"/>
                <a:ext cx="278472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부품의 분류를 선택해 해당 영역 표시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작업공정</a:t>
                </a:r>
                <a:r>
                  <a:rPr lang="en-US" altLang="ko-KR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, 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부품품질 설정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부품 불량품인 경우 불량원인 선택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19" name="1/2 액자 18">
                <a:extLst>
                  <a:ext uri="{FF2B5EF4-FFF2-40B4-BE49-F238E27FC236}">
                    <a16:creationId xmlns="" xmlns:a16="http://schemas.microsoft.com/office/drawing/2014/main" id="{2C6BFB61-C97A-D240-B1B0-5050E94A2596}"/>
                  </a:ext>
                </a:extLst>
              </p:cNvPr>
              <p:cNvSpPr/>
              <p:nvPr/>
            </p:nvSpPr>
            <p:spPr>
              <a:xfrm rot="8100000">
                <a:off x="5386902" y="2638586"/>
                <a:ext cx="699792" cy="699792"/>
              </a:xfrm>
              <a:prstGeom prst="halfFrame">
                <a:avLst>
                  <a:gd name="adj1" fmla="val 9757"/>
                  <a:gd name="adj2" fmla="val 10480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DDD7BF7A-CD9B-413D-66FD-E00B5D505D16}"/>
                  </a:ext>
                </a:extLst>
              </p:cNvPr>
              <p:cNvSpPr txBox="1"/>
              <p:nvPr/>
            </p:nvSpPr>
            <p:spPr>
              <a:xfrm>
                <a:off x="6094555" y="4681845"/>
                <a:ext cx="278472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 err="1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라벨링</a:t>
                </a:r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 하려는 불량 부분의 전체를 감싸는 형태로 공백을 최소화 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 algn="ctr"/>
                <a:r>
                  <a:rPr lang="ko-KR" altLang="en-US" sz="1400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이미지의 불량이 여러 곳에 있는 경우 서로의 경계가 교차되지 않게 함</a:t>
                </a:r>
                <a:endParaRPr lang="en-US" altLang="ko-KR" sz="1400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BD1A619C-A473-319C-E958-C2A1528B73DF}"/>
                  </a:ext>
                </a:extLst>
              </p:cNvPr>
              <p:cNvSpPr txBox="1"/>
              <p:nvPr/>
            </p:nvSpPr>
            <p:spPr>
              <a:xfrm>
                <a:off x="6223268" y="4086763"/>
                <a:ext cx="2527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8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공백 최소화 </a:t>
                </a:r>
                <a:endParaRPr lang="en-US" altLang="ko-KR" sz="18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01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</a:t>
            </a:fld>
            <a:endParaRPr lang="ko-KR" alt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DC481D-29E2-AC6D-0A5D-070EFAF66BC7}"/>
              </a:ext>
            </a:extLst>
          </p:cNvPr>
          <p:cNvSpPr txBox="1"/>
          <p:nvPr/>
        </p:nvSpPr>
        <p:spPr>
          <a:xfrm>
            <a:off x="1272027" y="559628"/>
            <a:ext cx="1293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요구사항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비기능적 요구사항</a:t>
            </a:r>
          </a:p>
        </p:txBody>
      </p:sp>
      <p:graphicFrame>
        <p:nvGraphicFramePr>
          <p:cNvPr id="2" name="표 9">
            <a:extLst>
              <a:ext uri="{FF2B5EF4-FFF2-40B4-BE49-F238E27FC236}">
                <a16:creationId xmlns="" xmlns:a16="http://schemas.microsoft.com/office/drawing/2014/main" id="{1F99D18D-5945-38B3-D61F-C26F0FCC9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456288"/>
              </p:ext>
            </p:extLst>
          </p:nvPr>
        </p:nvGraphicFramePr>
        <p:xfrm>
          <a:off x="917405" y="1960737"/>
          <a:ext cx="10357190" cy="337326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92136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9165054">
                  <a:extLst>
                    <a:ext uri="{9D8B030D-6E8A-4147-A177-3AD203B41FA5}">
                      <a16:colId xmlns="" xmlns:a16="http://schemas.microsoft.com/office/drawing/2014/main" val="988356737"/>
                    </a:ext>
                  </a:extLst>
                </a:gridCol>
              </a:tblGrid>
              <a:tr h="4078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세부내용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1911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 정보 입력 후 가입처리 시간 </a:t>
                      </a: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- 1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초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로그인 시간 </a:t>
                      </a: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- 1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초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불러오기 처리 시간 </a:t>
                      </a: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- 1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초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불량 검사 시간 </a:t>
                      </a: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- 3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초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데이터 출력 시간 </a:t>
                      </a: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- 1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초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데이터 전송 시간 </a:t>
                      </a: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- 1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초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1054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보안성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하나의 개인 정보로 관리자</a:t>
                      </a: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둘 중 하나의 권한으로만 가입 가능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같은 </a:t>
                      </a: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 동시에 한 개만 접속 가능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="" xmlns:a16="http://schemas.microsoft.com/office/drawing/2014/main" val="1564999061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EA41E47A-5EB0-C004-77CF-54657E5FC3A5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9B97A5D-17E6-7CE1-C4A6-A71A4952AE9A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191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50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가공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5B09CC0-BBC7-11A0-BA57-31A905D8E691}"/>
              </a:ext>
            </a:extLst>
          </p:cNvPr>
          <p:cNvSpPr txBox="1"/>
          <p:nvPr/>
        </p:nvSpPr>
        <p:spPr>
          <a:xfrm>
            <a:off x="1272027" y="559628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구축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D3798FF-4A54-3D49-AC13-A325F9C63693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C2D86514-19F5-3A09-0AD0-B94C024D8170}"/>
              </a:ext>
            </a:extLst>
          </p:cNvPr>
          <p:cNvGrpSpPr/>
          <p:nvPr/>
        </p:nvGrpSpPr>
        <p:grpSpPr>
          <a:xfrm>
            <a:off x="3950789" y="2756360"/>
            <a:ext cx="4583611" cy="3165468"/>
            <a:chOff x="2235201" y="2641157"/>
            <a:chExt cx="3641025" cy="2774616"/>
          </a:xfrm>
        </p:grpSpPr>
        <p:pic>
          <p:nvPicPr>
            <p:cNvPr id="14" name="Picture 2">
              <a:extLst>
                <a:ext uri="{FF2B5EF4-FFF2-40B4-BE49-F238E27FC236}">
                  <a16:creationId xmlns="" xmlns:a16="http://schemas.microsoft.com/office/drawing/2014/main" id="{6DC140B3-DB7B-41F5-6C02-9399D55800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1554" t="14308" r="51278" b="4838"/>
            <a:stretch/>
          </p:blipFill>
          <p:spPr bwMode="auto">
            <a:xfrm>
              <a:off x="2235201" y="2641157"/>
              <a:ext cx="3641025" cy="237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9EA2179-8FBF-47CD-A8D1-D0B77E7C3A5C}"/>
                </a:ext>
              </a:extLst>
            </p:cNvPr>
            <p:cNvSpPr txBox="1"/>
            <p:nvPr/>
          </p:nvSpPr>
          <p:spPr>
            <a:xfrm>
              <a:off x="2792063" y="5077219"/>
              <a:ext cx="25273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Bounding Box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3C18875-E9A2-B471-4529-001DEE742A22}"/>
              </a:ext>
            </a:extLst>
          </p:cNvPr>
          <p:cNvSpPr txBox="1"/>
          <p:nvPr/>
        </p:nvSpPr>
        <p:spPr>
          <a:xfrm>
            <a:off x="3084195" y="1933729"/>
            <a:ext cx="6267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rgbClr val="F67F5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라벨링</a:t>
            </a:r>
            <a:r>
              <a:rPr lang="ko-KR" altLang="en-US" sz="2200" dirty="0">
                <a:solidFill>
                  <a:srgbClr val="F67F5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대표 도면</a:t>
            </a:r>
          </a:p>
        </p:txBody>
      </p:sp>
    </p:spTree>
    <p:extLst>
      <p:ext uri="{BB962C8B-B14F-4D97-AF65-F5344CB8AC3E}">
        <p14:creationId xmlns:p14="http://schemas.microsoft.com/office/powerpoint/2010/main" val="406361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51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가공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B9A7175-E1FB-DD5E-F0ED-A927CD917BC8}"/>
              </a:ext>
            </a:extLst>
          </p:cNvPr>
          <p:cNvSpPr txBox="1"/>
          <p:nvPr/>
        </p:nvSpPr>
        <p:spPr>
          <a:xfrm>
            <a:off x="1272027" y="559628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학습용 데이터 구축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A7A5A28-2636-B6C4-0DAC-7B479D4853FC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7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DD7BD7E-F346-2963-9627-F2286EE4C077}"/>
              </a:ext>
            </a:extLst>
          </p:cNvPr>
          <p:cNvSpPr txBox="1"/>
          <p:nvPr/>
        </p:nvSpPr>
        <p:spPr>
          <a:xfrm>
            <a:off x="623887" y="1787878"/>
            <a:ext cx="6267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rgbClr val="F67F5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라벨링</a:t>
            </a:r>
            <a:r>
              <a:rPr lang="ko-KR" altLang="en-US" sz="2200" dirty="0">
                <a:solidFill>
                  <a:srgbClr val="F67F5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데이터 포맷</a:t>
            </a:r>
            <a:r>
              <a:rPr lang="en-US" altLang="ko-KR" sz="2200" dirty="0">
                <a:solidFill>
                  <a:srgbClr val="F67F5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</a:t>
            </a:r>
            <a:r>
              <a:rPr lang="en-US" altLang="ko-KR" sz="2200" dirty="0" smtClean="0">
                <a:solidFill>
                  <a:srgbClr val="F67F5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txt</a:t>
            </a:r>
            <a:r>
              <a:rPr lang="ko-KR" altLang="en-US" sz="2200" dirty="0" smtClean="0">
                <a:solidFill>
                  <a:srgbClr val="F67F5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파일</a:t>
            </a:r>
            <a:r>
              <a:rPr lang="en-US" altLang="ko-KR" sz="2200" dirty="0" smtClean="0">
                <a:solidFill>
                  <a:srgbClr val="F67F5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(Bounding Box </a:t>
            </a:r>
            <a:r>
              <a:rPr lang="ko-KR" altLang="en-US" sz="2200" dirty="0" smtClean="0">
                <a:solidFill>
                  <a:srgbClr val="F67F5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정보</a:t>
            </a:r>
            <a:r>
              <a:rPr lang="en-US" altLang="ko-KR" sz="2200" dirty="0" smtClean="0">
                <a:solidFill>
                  <a:srgbClr val="F67F5E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lang="ko-KR" altLang="en-US" sz="2200" dirty="0">
              <a:solidFill>
                <a:srgbClr val="F67F5E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7578" y="2472781"/>
            <a:ext cx="7852975" cy="330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8036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52</a:t>
            </a:fld>
            <a:endParaRPr lang="ko-KR" alt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Yolov5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3E9F98B-9109-5320-8083-88B95C2C7404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8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AF3E196-C522-2531-BF63-47A999940F21}"/>
              </a:ext>
            </a:extLst>
          </p:cNvPr>
          <p:cNvSpPr txBox="1"/>
          <p:nvPr/>
        </p:nvSpPr>
        <p:spPr>
          <a:xfrm>
            <a:off x="1272027" y="559628"/>
            <a:ext cx="4620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객체 탐지</a:t>
            </a:r>
            <a:r>
              <a:rPr lang="en-US" altLang="ko-KR" sz="2500" b="1" dirty="0" smtClean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(object detection) </a:t>
            </a:r>
            <a:r>
              <a:rPr lang="ko-KR" altLang="en-US" sz="2500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</a:t>
            </a:r>
            <a:endParaRPr lang="ko-KR" altLang="en-US" sz="25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8509" y="6126402"/>
            <a:ext cx="457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Yolov5</a:t>
            </a:r>
            <a:r>
              <a:rPr lang="ko-KR" altLang="en-US" sz="1600" dirty="0" smtClean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기본 동작 원리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36" y="1606066"/>
            <a:ext cx="8511527" cy="4483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17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6DCA607-7499-4921-5E6D-0DE4BCBD8D2D}"/>
              </a:ext>
            </a:extLst>
          </p:cNvPr>
          <p:cNvSpPr txBox="1"/>
          <p:nvPr/>
        </p:nvSpPr>
        <p:spPr>
          <a:xfrm>
            <a:off x="246998" y="2722830"/>
            <a:ext cx="11698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FBCDC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3198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6</a:t>
            </a:fld>
            <a:endParaRPr lang="ko-KR" alt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DC481D-29E2-AC6D-0A5D-070EFAF66BC7}"/>
              </a:ext>
            </a:extLst>
          </p:cNvPr>
          <p:cNvSpPr txBox="1"/>
          <p:nvPr/>
        </p:nvSpPr>
        <p:spPr>
          <a:xfrm>
            <a:off x="1272027" y="559628"/>
            <a:ext cx="1293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요구사항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DAD6CC-278C-6012-EAFF-A70D24FEC397}"/>
              </a:ext>
            </a:extLst>
          </p:cNvPr>
          <p:cNvSpPr txBox="1"/>
          <p:nvPr/>
        </p:nvSpPr>
        <p:spPr>
          <a:xfrm>
            <a:off x="1272027" y="987821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비기능적 요구사항</a:t>
            </a:r>
          </a:p>
        </p:txBody>
      </p:sp>
      <p:graphicFrame>
        <p:nvGraphicFramePr>
          <p:cNvPr id="2" name="표 9">
            <a:extLst>
              <a:ext uri="{FF2B5EF4-FFF2-40B4-BE49-F238E27FC236}">
                <a16:creationId xmlns="" xmlns:a16="http://schemas.microsoft.com/office/drawing/2014/main" id="{1F99D18D-5945-38B3-D61F-C26F0FCC9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44734"/>
              </p:ext>
            </p:extLst>
          </p:nvPr>
        </p:nvGraphicFramePr>
        <p:xfrm>
          <a:off x="917405" y="1912273"/>
          <a:ext cx="10357190" cy="345187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92136">
                  <a:extLst>
                    <a:ext uri="{9D8B030D-6E8A-4147-A177-3AD203B41FA5}">
                      <a16:colId xmlns="" xmlns:a16="http://schemas.microsoft.com/office/drawing/2014/main" val="2146935763"/>
                    </a:ext>
                  </a:extLst>
                </a:gridCol>
                <a:gridCol w="9165054">
                  <a:extLst>
                    <a:ext uri="{9D8B030D-6E8A-4147-A177-3AD203B41FA5}">
                      <a16:colId xmlns="" xmlns:a16="http://schemas.microsoft.com/office/drawing/2014/main" val="988356737"/>
                    </a:ext>
                  </a:extLst>
                </a:gridCol>
              </a:tblGrid>
              <a:tr h="399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세부내용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00241786"/>
                  </a:ext>
                </a:extLst>
              </a:tr>
              <a:tr h="1130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동시에 전인원이 접속해 있어도 원활한 성능을 유지해야한다 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 권한으로 전송된 데이터가 바로 업로드 돼야한다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오류가 생길 경우 </a:t>
                      </a: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DB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백업한다 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="" xmlns:a16="http://schemas.microsoft.com/office/drawing/2014/main" val="3854565067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사용성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회원가입을 간소화하여 가입절차를 줄인다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간편한 디자인으로 이용 난이도를 낮춘다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="" xmlns:a16="http://schemas.microsoft.com/office/drawing/2014/main" val="1564999061"/>
                  </a:ext>
                </a:extLst>
              </a:tr>
              <a:tr h="542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유지보수성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지속적인 버전관리로 버그를 최소화하고 사용자 편의를 높인다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="" xmlns:a16="http://schemas.microsoft.com/office/drawing/2014/main" val="1509583849"/>
                  </a:ext>
                </a:extLst>
              </a:tr>
              <a:tr h="542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이식성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가능한 모든 안드로이드 기기에서 서비스 이용이 가능해야 한다</a:t>
                      </a:r>
                      <a:endParaRPr lang="en-US" altLang="ko-KR" sz="16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="" xmlns:a16="http://schemas.microsoft.com/office/drawing/2014/main" val="135291122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7D124011-38A2-F175-C0B7-F8D672D9865E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E39D5CD-3ED6-5875-CA14-CD52843865BD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11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C45DAA7-2A99-A0B6-992C-ED6248A7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1BB9AC1C-0889-6E94-EE08-A784F1CDE33A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23979FC-BDA5-AE41-46F6-EE4E59CAB83C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159D7CE-4A37-A836-6CD4-52A5E93F4A2A}"/>
              </a:ext>
            </a:extLst>
          </p:cNvPr>
          <p:cNvSpPr txBox="1"/>
          <p:nvPr/>
        </p:nvSpPr>
        <p:spPr>
          <a:xfrm>
            <a:off x="1272027" y="987821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유스케이스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다이어그램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0BA596BC-3D96-9B38-24FB-000D41F5E889}"/>
              </a:ext>
            </a:extLst>
          </p:cNvPr>
          <p:cNvGrpSpPr/>
          <p:nvPr/>
        </p:nvGrpSpPr>
        <p:grpSpPr>
          <a:xfrm>
            <a:off x="491412" y="1464875"/>
            <a:ext cx="11209176" cy="4445055"/>
            <a:chOff x="491412" y="1464875"/>
            <a:chExt cx="11209176" cy="4445055"/>
          </a:xfrm>
        </p:grpSpPr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55B6A4B4-4363-77DD-D289-D5901A352D27}"/>
                </a:ext>
              </a:extLst>
            </p:cNvPr>
            <p:cNvGrpSpPr/>
            <p:nvPr/>
          </p:nvGrpSpPr>
          <p:grpSpPr>
            <a:xfrm>
              <a:off x="1406392" y="2970770"/>
              <a:ext cx="546024" cy="841466"/>
              <a:chOff x="1358636" y="2748753"/>
              <a:chExt cx="589969" cy="1001938"/>
            </a:xfrm>
          </p:grpSpPr>
          <p:pic>
            <p:nvPicPr>
              <p:cNvPr id="69" name="Picture 2" descr="BAB II LANDASAN TEORI">
                <a:extLst>
                  <a:ext uri="{FF2B5EF4-FFF2-40B4-BE49-F238E27FC236}">
                    <a16:creationId xmlns="" xmlns:a16="http://schemas.microsoft.com/office/drawing/2014/main" id="{9BD045F0-70F1-E99D-1C21-205905FDB7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8991" y="2748753"/>
                <a:ext cx="559614" cy="691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D0618A2A-3B19-6B76-10C3-64809675EA67}"/>
                  </a:ext>
                </a:extLst>
              </p:cNvPr>
              <p:cNvSpPr txBox="1"/>
              <p:nvPr/>
            </p:nvSpPr>
            <p:spPr>
              <a:xfrm>
                <a:off x="1358636" y="3420867"/>
                <a:ext cx="569387" cy="329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현장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52360BBC-BDEC-E0AB-53FA-A36B95358CAE}"/>
                </a:ext>
              </a:extLst>
            </p:cNvPr>
            <p:cNvGrpSpPr/>
            <p:nvPr/>
          </p:nvGrpSpPr>
          <p:grpSpPr>
            <a:xfrm>
              <a:off x="1241076" y="5032277"/>
              <a:ext cx="776238" cy="877653"/>
              <a:chOff x="1243717" y="4248427"/>
              <a:chExt cx="838711" cy="1045025"/>
            </a:xfrm>
          </p:grpSpPr>
          <p:pic>
            <p:nvPicPr>
              <p:cNvPr id="67" name="Picture 2" descr="BAB II LANDASAN TEORI">
                <a:extLst>
                  <a:ext uri="{FF2B5EF4-FFF2-40B4-BE49-F238E27FC236}">
                    <a16:creationId xmlns="" xmlns:a16="http://schemas.microsoft.com/office/drawing/2014/main" id="{79C16B07-6DB2-4C26-15E5-66B2453712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3266" y="4248427"/>
                <a:ext cx="559614" cy="691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DEF8443B-6237-A1C1-5FFA-D0166E3F8F00}"/>
                  </a:ext>
                </a:extLst>
              </p:cNvPr>
              <p:cNvSpPr txBox="1"/>
              <p:nvPr/>
            </p:nvSpPr>
            <p:spPr>
              <a:xfrm>
                <a:off x="1243717" y="4963628"/>
                <a:ext cx="838711" cy="329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관리자</a:t>
                </a:r>
              </a:p>
            </p:txBody>
          </p:sp>
        </p:grp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82B554D1-A783-548E-6EA3-5C18F817CB39}"/>
                </a:ext>
              </a:extLst>
            </p:cNvPr>
            <p:cNvSpPr/>
            <p:nvPr/>
          </p:nvSpPr>
          <p:spPr>
            <a:xfrm>
              <a:off x="4232374" y="3026675"/>
              <a:ext cx="977041" cy="51834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부품 선택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="" xmlns:a16="http://schemas.microsoft.com/office/drawing/2014/main" id="{C49143A6-E3F6-6F45-98E5-A2160741BD20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>
              <a:off x="5256082" y="3309132"/>
              <a:ext cx="532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6" descr="데이터베이스 아이콘 에 Modern Line Art">
              <a:extLst>
                <a:ext uri="{FF2B5EF4-FFF2-40B4-BE49-F238E27FC236}">
                  <a16:creationId xmlns="" xmlns:a16="http://schemas.microsoft.com/office/drawing/2014/main" id="{E6E82041-53DB-E4F4-CC81-0980D92B0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136" y="3950240"/>
              <a:ext cx="654839" cy="542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F83C40D8-6FD0-3049-62B1-943D438330EC}"/>
                </a:ext>
              </a:extLst>
            </p:cNvPr>
            <p:cNvSpPr/>
            <p:nvPr/>
          </p:nvSpPr>
          <p:spPr>
            <a:xfrm>
              <a:off x="2636639" y="3003685"/>
              <a:ext cx="1065923" cy="56099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로그인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86D53A1D-B1B1-4CB2-39CC-48426338B747}"/>
                </a:ext>
              </a:extLst>
            </p:cNvPr>
            <p:cNvGrpSpPr/>
            <p:nvPr/>
          </p:nvGrpSpPr>
          <p:grpSpPr>
            <a:xfrm>
              <a:off x="2415158" y="1888503"/>
              <a:ext cx="1518925" cy="1958225"/>
              <a:chOff x="6746825" y="1362259"/>
              <a:chExt cx="2891539" cy="1951535"/>
            </a:xfrm>
          </p:grpSpPr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2A8DBD18-E6EC-60A8-43FF-13C9C8AB5DD7}"/>
                  </a:ext>
                </a:extLst>
              </p:cNvPr>
              <p:cNvSpPr txBox="1"/>
              <p:nvPr/>
            </p:nvSpPr>
            <p:spPr>
              <a:xfrm>
                <a:off x="6746825" y="1739646"/>
                <a:ext cx="2891539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Kakao SDK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="" xmlns:a16="http://schemas.microsoft.com/office/drawing/2014/main" id="{4BD17F7D-5139-13BE-6713-BBA6C03459E4}"/>
                  </a:ext>
                </a:extLst>
              </p:cNvPr>
              <p:cNvSpPr/>
              <p:nvPr/>
            </p:nvSpPr>
            <p:spPr>
              <a:xfrm>
                <a:off x="6746825" y="1362259"/>
                <a:ext cx="2829997" cy="19515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pic>
          <p:nvPicPr>
            <p:cNvPr id="12" name="Picture 8" descr="카카오 아이콘 ai 일러스트 파일 다운로드 kakao icon illustrator">
              <a:extLst>
                <a:ext uri="{FF2B5EF4-FFF2-40B4-BE49-F238E27FC236}">
                  <a16:creationId xmlns="" xmlns:a16="http://schemas.microsoft.com/office/drawing/2014/main" id="{046E0AAC-0EFA-5F33-5E01-1B6EF0FD7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577" y="1464875"/>
              <a:ext cx="807757" cy="85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80D919FE-4BA4-AF3A-14AE-1F729CA86910}"/>
                </a:ext>
              </a:extLst>
            </p:cNvPr>
            <p:cNvSpPr/>
            <p:nvPr/>
          </p:nvSpPr>
          <p:spPr>
            <a:xfrm>
              <a:off x="2636639" y="3945577"/>
              <a:ext cx="1065923" cy="5518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회원가입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3F9D461F-D29E-7EB2-7824-202E5E35B750}"/>
                </a:ext>
              </a:extLst>
            </p:cNvPr>
            <p:cNvGrpSpPr/>
            <p:nvPr/>
          </p:nvGrpSpPr>
          <p:grpSpPr>
            <a:xfrm>
              <a:off x="491412" y="3942654"/>
              <a:ext cx="738354" cy="982329"/>
              <a:chOff x="23945" y="2973452"/>
              <a:chExt cx="1071012" cy="1298730"/>
            </a:xfrm>
          </p:grpSpPr>
          <p:pic>
            <p:nvPicPr>
              <p:cNvPr id="63" name="Picture 10" descr="스마트폰 아이콘 | 스마트폰, 아이콘, 레코드 판">
                <a:extLst>
                  <a:ext uri="{FF2B5EF4-FFF2-40B4-BE49-F238E27FC236}">
                    <a16:creationId xmlns="" xmlns:a16="http://schemas.microsoft.com/office/drawing/2014/main" id="{CDF20749-7396-3E30-890F-ADD36C9CF6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45" y="2973452"/>
                <a:ext cx="1071012" cy="10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EEF5823B-3431-A518-575C-36B7427178A2}"/>
                  </a:ext>
                </a:extLst>
              </p:cNvPr>
              <p:cNvSpPr txBox="1"/>
              <p:nvPr/>
            </p:nvSpPr>
            <p:spPr>
              <a:xfrm>
                <a:off x="140096" y="3905963"/>
                <a:ext cx="838711" cy="366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APP</a:t>
                </a:r>
                <a:endParaRPr lang="ko-KR" altLang="en-US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  <p:cxnSp>
          <p:nvCxnSpPr>
            <p:cNvPr id="15" name="직선 화살표 연결선 14">
              <a:extLst>
                <a:ext uri="{FF2B5EF4-FFF2-40B4-BE49-F238E27FC236}">
                  <a16:creationId xmlns="" xmlns:a16="http://schemas.microsoft.com/office/drawing/2014/main" id="{EE727FA3-BF4E-97D2-52DE-4A5FEC33D17D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>
              <a:off x="1952417" y="3261328"/>
              <a:ext cx="684222" cy="5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="" xmlns:a16="http://schemas.microsoft.com/office/drawing/2014/main" id="{FB9139F4-815C-FCDB-A958-8D938AEEF3ED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 flipV="1">
              <a:off x="1229766" y="3533016"/>
              <a:ext cx="188612" cy="814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="" xmlns:a16="http://schemas.microsoft.com/office/drawing/2014/main" id="{EA5DE64A-9BDF-5DD8-99D3-F5CA4C2A61CD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1229766" y="4347696"/>
              <a:ext cx="140465" cy="975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C01E0597-AD90-D378-F74D-88694F29E65D}"/>
                </a:ext>
              </a:extLst>
            </p:cNvPr>
            <p:cNvCxnSpPr>
              <a:cxnSpLocks/>
              <a:stCxn id="10" idx="6"/>
              <a:endCxn id="6" idx="2"/>
            </p:cNvCxnSpPr>
            <p:nvPr/>
          </p:nvCxnSpPr>
          <p:spPr>
            <a:xfrm>
              <a:off x="3702561" y="3284184"/>
              <a:ext cx="529814" cy="1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="" xmlns:a16="http://schemas.microsoft.com/office/drawing/2014/main" id="{F2166482-762D-CA4A-12C4-DA7FC167B4F6}"/>
                </a:ext>
              </a:extLst>
            </p:cNvPr>
            <p:cNvGrpSpPr/>
            <p:nvPr/>
          </p:nvGrpSpPr>
          <p:grpSpPr>
            <a:xfrm>
              <a:off x="8912027" y="1755945"/>
              <a:ext cx="2660332" cy="1476814"/>
              <a:chOff x="7021984" y="1799501"/>
              <a:chExt cx="2731615" cy="1905273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="" xmlns:a16="http://schemas.microsoft.com/office/drawing/2014/main" id="{42E2D9E3-6A87-4701-335D-639B6C641827}"/>
                  </a:ext>
                </a:extLst>
              </p:cNvPr>
              <p:cNvGrpSpPr/>
              <p:nvPr/>
            </p:nvGrpSpPr>
            <p:grpSpPr>
              <a:xfrm>
                <a:off x="7843054" y="1804172"/>
                <a:ext cx="1296300" cy="1577617"/>
                <a:chOff x="9918600" y="4437606"/>
                <a:chExt cx="1559130" cy="2044073"/>
              </a:xfrm>
            </p:grpSpPr>
            <p:pic>
              <p:nvPicPr>
                <p:cNvPr id="61" name="Picture 2" descr="AI / 인공 지능 아이콘 (회로) - 스톡일러스트 [47314701] - PIXTA">
                  <a:extLst>
                    <a:ext uri="{FF2B5EF4-FFF2-40B4-BE49-F238E27FC236}">
                      <a16:creationId xmlns="" xmlns:a16="http://schemas.microsoft.com/office/drawing/2014/main" id="{BE9D1ABF-5473-FD7D-4C02-560402FCD5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43265" y="4437606"/>
                  <a:ext cx="1246521" cy="12797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="" xmlns:a16="http://schemas.microsoft.com/office/drawing/2014/main" id="{26E6A810-924E-E976-9110-508AB02D154D}"/>
                    </a:ext>
                  </a:extLst>
                </p:cNvPr>
                <p:cNvSpPr txBox="1"/>
                <p:nvPr/>
              </p:nvSpPr>
              <p:spPr>
                <a:xfrm>
                  <a:off x="9918600" y="5709971"/>
                  <a:ext cx="1559130" cy="7717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Efficient Det</a:t>
                  </a:r>
                </a:p>
                <a:p>
                  <a:pPr algn="ctr"/>
                  <a:r>
                    <a:rPr lang="en-US" altLang="ko-KR" sz="1200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model</a:t>
                  </a:r>
                  <a:endPara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="" xmlns:a16="http://schemas.microsoft.com/office/drawing/2014/main" id="{CFAB4977-0639-7C0D-D49C-8A5212B71D16}"/>
                  </a:ext>
                </a:extLst>
              </p:cNvPr>
              <p:cNvGrpSpPr/>
              <p:nvPr/>
            </p:nvGrpSpPr>
            <p:grpSpPr>
              <a:xfrm>
                <a:off x="7021984" y="1799501"/>
                <a:ext cx="2731615" cy="1905273"/>
                <a:chOff x="6967159" y="2063565"/>
                <a:chExt cx="2044587" cy="4536463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="" xmlns:a16="http://schemas.microsoft.com/office/drawing/2014/main" id="{09B1BFAC-6705-E8B2-62BB-75E47629F807}"/>
                    </a:ext>
                  </a:extLst>
                </p:cNvPr>
                <p:cNvSpPr/>
                <p:nvPr/>
              </p:nvSpPr>
              <p:spPr>
                <a:xfrm>
                  <a:off x="7019464" y="2063565"/>
                  <a:ext cx="1992282" cy="362385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="" xmlns:a16="http://schemas.microsoft.com/office/drawing/2014/main" id="{BC4A64D6-CC70-1C74-E090-E37B8ED1A9C5}"/>
                    </a:ext>
                  </a:extLst>
                </p:cNvPr>
                <p:cNvSpPr txBox="1"/>
                <p:nvPr/>
              </p:nvSpPr>
              <p:spPr>
                <a:xfrm>
                  <a:off x="6967159" y="5749145"/>
                  <a:ext cx="1992282" cy="850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AI Server(Flask)</a:t>
                  </a:r>
                </a:p>
              </p:txBody>
            </p:sp>
          </p:grpSp>
        </p:grp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939FF512-CB4B-6D62-219D-838402C54149}"/>
                </a:ext>
              </a:extLst>
            </p:cNvPr>
            <p:cNvSpPr/>
            <p:nvPr/>
          </p:nvSpPr>
          <p:spPr>
            <a:xfrm>
              <a:off x="7183525" y="2383464"/>
              <a:ext cx="1059687" cy="51834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이미지</a:t>
              </a:r>
              <a:endParaRPr lang="en-US" altLang="ko-KR" sz="1200" spc="-15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촬영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BA195C5A-0697-0DA9-2619-940B3DF8BE39}"/>
                </a:ext>
              </a:extLst>
            </p:cNvPr>
            <p:cNvSpPr/>
            <p:nvPr/>
          </p:nvSpPr>
          <p:spPr>
            <a:xfrm>
              <a:off x="7158276" y="1751143"/>
              <a:ext cx="1059687" cy="51834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이미지</a:t>
              </a:r>
              <a:endParaRPr lang="en-US" altLang="ko-KR" sz="1200" spc="-15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불러오기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519032D8-F649-58B4-2FA0-8EEB3EDBC708}"/>
                </a:ext>
              </a:extLst>
            </p:cNvPr>
            <p:cNvCxnSpPr>
              <a:cxnSpLocks/>
              <a:stCxn id="33" idx="6"/>
            </p:cNvCxnSpPr>
            <p:nvPr/>
          </p:nvCxnSpPr>
          <p:spPr>
            <a:xfrm flipV="1">
              <a:off x="6896009" y="3307409"/>
              <a:ext cx="579267" cy="17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277FE56C-13C2-9E95-D9A0-BBD747C5E498}"/>
                </a:ext>
              </a:extLst>
            </p:cNvPr>
            <p:cNvSpPr/>
            <p:nvPr/>
          </p:nvSpPr>
          <p:spPr>
            <a:xfrm>
              <a:off x="7475275" y="3041334"/>
              <a:ext cx="1269133" cy="5686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불량 부품 이미지전송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56C99460-9875-5463-9D47-829ADE2AA929}"/>
                </a:ext>
              </a:extLst>
            </p:cNvPr>
            <p:cNvSpPr/>
            <p:nvPr/>
          </p:nvSpPr>
          <p:spPr>
            <a:xfrm>
              <a:off x="2644715" y="5055879"/>
              <a:ext cx="1065922" cy="5278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관리자</a:t>
              </a:r>
              <a:endParaRPr lang="en-US" altLang="ko-KR" sz="120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로그인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915C0CB8-DC7F-6821-0D0F-129C4C2D465E}"/>
                </a:ext>
              </a:extLst>
            </p:cNvPr>
            <p:cNvCxnSpPr>
              <a:cxnSpLocks/>
              <a:stCxn id="67" idx="3"/>
              <a:endCxn id="29" idx="2"/>
            </p:cNvCxnSpPr>
            <p:nvPr/>
          </p:nvCxnSpPr>
          <p:spPr>
            <a:xfrm flipV="1">
              <a:off x="1888161" y="5319790"/>
              <a:ext cx="756554" cy="3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44BA0DE2-C409-56B5-177B-DFB31710A7AB}"/>
                </a:ext>
              </a:extLst>
            </p:cNvPr>
            <p:cNvCxnSpPr>
              <a:cxnSpLocks/>
              <a:stCxn id="67" idx="3"/>
              <a:endCxn id="13" idx="2"/>
            </p:cNvCxnSpPr>
            <p:nvPr/>
          </p:nvCxnSpPr>
          <p:spPr>
            <a:xfrm flipV="1">
              <a:off x="1888160" y="4221497"/>
              <a:ext cx="748479" cy="11013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="" xmlns:a16="http://schemas.microsoft.com/office/drawing/2014/main" id="{D72719EF-9203-93BC-19BE-D8EEF66A687F}"/>
                </a:ext>
              </a:extLst>
            </p:cNvPr>
            <p:cNvCxnSpPr>
              <a:cxnSpLocks/>
              <a:stCxn id="13" idx="6"/>
              <a:endCxn id="8" idx="1"/>
            </p:cNvCxnSpPr>
            <p:nvPr/>
          </p:nvCxnSpPr>
          <p:spPr>
            <a:xfrm flipV="1">
              <a:off x="3702562" y="4221496"/>
              <a:ext cx="2824574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8F6CDA0D-B3F4-C8EC-8A70-1E56CF5D1557}"/>
                </a:ext>
              </a:extLst>
            </p:cNvPr>
            <p:cNvSpPr/>
            <p:nvPr/>
          </p:nvSpPr>
          <p:spPr>
            <a:xfrm>
              <a:off x="5788682" y="3049958"/>
              <a:ext cx="1107327" cy="51834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부품검사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C364DD31-4FB1-0240-C0FB-E3E49F43C60C}"/>
                </a:ext>
              </a:extLst>
            </p:cNvPr>
            <p:cNvSpPr txBox="1"/>
            <p:nvPr/>
          </p:nvSpPr>
          <p:spPr>
            <a:xfrm>
              <a:off x="5342690" y="2210160"/>
              <a:ext cx="1107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&lt;&lt;include&gt;&gt;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3BC1DAB9-405F-CC09-97CB-B5B829C122D8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>
              <a:off x="8243212" y="2642638"/>
              <a:ext cx="7282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="" xmlns:a16="http://schemas.microsoft.com/office/drawing/2014/main" id="{605D244F-8D06-456E-8AB1-E94805A9E754}"/>
                </a:ext>
              </a:extLst>
            </p:cNvPr>
            <p:cNvCxnSpPr>
              <a:cxnSpLocks/>
              <a:stCxn id="28" idx="4"/>
              <a:endCxn id="8" idx="3"/>
            </p:cNvCxnSpPr>
            <p:nvPr/>
          </p:nvCxnSpPr>
          <p:spPr>
            <a:xfrm rot="5400000">
              <a:off x="7340142" y="3451795"/>
              <a:ext cx="611535" cy="9278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="" xmlns:a16="http://schemas.microsoft.com/office/drawing/2014/main" id="{0FF82F56-4D4B-3921-DBC4-800541762CB0}"/>
                </a:ext>
              </a:extLst>
            </p:cNvPr>
            <p:cNvCxnSpPr>
              <a:cxnSpLocks/>
              <a:stCxn id="29" idx="6"/>
              <a:endCxn id="38" idx="2"/>
            </p:cNvCxnSpPr>
            <p:nvPr/>
          </p:nvCxnSpPr>
          <p:spPr>
            <a:xfrm>
              <a:off x="3710637" y="5319790"/>
              <a:ext cx="248193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1E60854E-E2C5-A7DC-58B8-F718A0023D37}"/>
                </a:ext>
              </a:extLst>
            </p:cNvPr>
            <p:cNvSpPr/>
            <p:nvPr/>
          </p:nvSpPr>
          <p:spPr>
            <a:xfrm>
              <a:off x="6192567" y="5011794"/>
              <a:ext cx="1314915" cy="61599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ko-KR" altLang="en-US" sz="1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새로운</a:t>
              </a:r>
              <a:endParaRPr lang="en-US" altLang="ko-KR" sz="1200" spc="-15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1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불량데이터  조회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CE67C2EC-8BF9-7AAD-1042-CB7525BE84DD}"/>
                </a:ext>
              </a:extLst>
            </p:cNvPr>
            <p:cNvSpPr txBox="1"/>
            <p:nvPr/>
          </p:nvSpPr>
          <p:spPr>
            <a:xfrm>
              <a:off x="6352912" y="4532959"/>
              <a:ext cx="9942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DB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="" xmlns:a16="http://schemas.microsoft.com/office/drawing/2014/main" id="{9FB14459-8A7D-E593-CFDA-BC6323CA7E54}"/>
                </a:ext>
              </a:extLst>
            </p:cNvPr>
            <p:cNvCxnSpPr>
              <a:cxnSpLocks/>
              <a:stCxn id="39" idx="2"/>
              <a:endCxn id="38" idx="0"/>
            </p:cNvCxnSpPr>
            <p:nvPr/>
          </p:nvCxnSpPr>
          <p:spPr>
            <a:xfrm flipH="1">
              <a:off x="6850025" y="4809958"/>
              <a:ext cx="1" cy="201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1948FF05-D3AE-1568-EE1D-9D2F4F4AC7DD}"/>
                </a:ext>
              </a:extLst>
            </p:cNvPr>
            <p:cNvSpPr/>
            <p:nvPr/>
          </p:nvSpPr>
          <p:spPr>
            <a:xfrm>
              <a:off x="8357713" y="4204260"/>
              <a:ext cx="1305193" cy="5278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재검사하기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B9C11E60-15D9-7AFE-69C3-211412F5A960}"/>
                </a:ext>
              </a:extLst>
            </p:cNvPr>
            <p:cNvSpPr/>
            <p:nvPr/>
          </p:nvSpPr>
          <p:spPr>
            <a:xfrm>
              <a:off x="8416595" y="5062469"/>
              <a:ext cx="1245027" cy="5278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저장하기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4AAC41B2-9BE5-1B96-15D7-7104D2740BDB}"/>
                </a:ext>
              </a:extLst>
            </p:cNvPr>
            <p:cNvCxnSpPr>
              <a:cxnSpLocks/>
              <a:stCxn id="38" idx="6"/>
              <a:endCxn id="42" idx="2"/>
            </p:cNvCxnSpPr>
            <p:nvPr/>
          </p:nvCxnSpPr>
          <p:spPr>
            <a:xfrm>
              <a:off x="7507483" y="5319791"/>
              <a:ext cx="909112" cy="6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="" xmlns:a16="http://schemas.microsoft.com/office/drawing/2014/main" id="{FB8CCDB9-B8B9-77E6-2643-274FE6D443FE}"/>
                </a:ext>
              </a:extLst>
            </p:cNvPr>
            <p:cNvCxnSpPr>
              <a:cxnSpLocks/>
              <a:stCxn id="38" idx="7"/>
              <a:endCxn id="41" idx="2"/>
            </p:cNvCxnSpPr>
            <p:nvPr/>
          </p:nvCxnSpPr>
          <p:spPr>
            <a:xfrm flipV="1">
              <a:off x="7314918" y="4468171"/>
              <a:ext cx="1042795" cy="633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="" xmlns:a16="http://schemas.microsoft.com/office/drawing/2014/main" id="{456FF479-B2A3-58B1-7F33-9F7604EA7BC4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7285415" y="4532959"/>
              <a:ext cx="1313510" cy="606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2BA9DC73-C2B5-7936-7CC0-DAD070169054}"/>
                </a:ext>
              </a:extLst>
            </p:cNvPr>
            <p:cNvSpPr/>
            <p:nvPr/>
          </p:nvSpPr>
          <p:spPr>
            <a:xfrm>
              <a:off x="9997560" y="4212012"/>
              <a:ext cx="1305193" cy="50274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재검사결과</a:t>
              </a: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="" xmlns:a16="http://schemas.microsoft.com/office/drawing/2014/main" id="{478EFED3-795A-D67D-C148-8F2D6676F605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rot="5400000" flipH="1" flipV="1">
              <a:off x="8954466" y="2940961"/>
              <a:ext cx="1319144" cy="1207455"/>
            </a:xfrm>
            <a:prstGeom prst="bentConnector3">
              <a:avLst>
                <a:gd name="adj1" fmla="val 4203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82E23957-C8A0-77F7-1DA2-C31D7676F2CB}"/>
                </a:ext>
              </a:extLst>
            </p:cNvPr>
            <p:cNvCxnSpPr>
              <a:cxnSpLocks/>
              <a:stCxn id="41" idx="6"/>
              <a:endCxn id="46" idx="2"/>
            </p:cNvCxnSpPr>
            <p:nvPr/>
          </p:nvCxnSpPr>
          <p:spPr>
            <a:xfrm flipV="1">
              <a:off x="9662906" y="4463383"/>
              <a:ext cx="334653" cy="4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6060709E-9EEB-AC08-D141-026DDBDD2639}"/>
                </a:ext>
              </a:extLst>
            </p:cNvPr>
            <p:cNvSpPr/>
            <p:nvPr/>
          </p:nvSpPr>
          <p:spPr>
            <a:xfrm>
              <a:off x="9997560" y="5086817"/>
              <a:ext cx="1314915" cy="5278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삭제하기</a:t>
              </a: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="" xmlns:a16="http://schemas.microsoft.com/office/drawing/2014/main" id="{9B63264F-7DB9-31E4-08FA-AE6ECF3BB04E}"/>
                </a:ext>
              </a:extLst>
            </p:cNvPr>
            <p:cNvCxnSpPr>
              <a:cxnSpLocks/>
              <a:stCxn id="49" idx="0"/>
              <a:endCxn id="46" idx="4"/>
            </p:cNvCxnSpPr>
            <p:nvPr/>
          </p:nvCxnSpPr>
          <p:spPr>
            <a:xfrm flipH="1" flipV="1">
              <a:off x="10650156" y="4714754"/>
              <a:ext cx="4861" cy="372063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820C7258-C292-4DB2-CEBD-7EBE80E810A1}"/>
                </a:ext>
              </a:extLst>
            </p:cNvPr>
            <p:cNvSpPr txBox="1"/>
            <p:nvPr/>
          </p:nvSpPr>
          <p:spPr>
            <a:xfrm>
              <a:off x="10593261" y="4803152"/>
              <a:ext cx="1107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&lt;&lt;include&gt;&gt;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="" xmlns:a16="http://schemas.microsoft.com/office/drawing/2014/main" id="{24091EDD-ED2F-03BE-6A40-F16CB5039F5A}"/>
                </a:ext>
              </a:extLst>
            </p:cNvPr>
            <p:cNvCxnSpPr>
              <a:cxnSpLocks/>
              <a:stCxn id="42" idx="7"/>
            </p:cNvCxnSpPr>
            <p:nvPr/>
          </p:nvCxnSpPr>
          <p:spPr>
            <a:xfrm flipV="1">
              <a:off x="9479292" y="4637425"/>
              <a:ext cx="721801" cy="502342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F0CB89A8-B9E6-FDB5-0517-52FEBE439255}"/>
                </a:ext>
              </a:extLst>
            </p:cNvPr>
            <p:cNvSpPr txBox="1"/>
            <p:nvPr/>
          </p:nvSpPr>
          <p:spPr>
            <a:xfrm>
              <a:off x="8971414" y="4759191"/>
              <a:ext cx="1107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&lt;&lt;extend&gt;&gt;</a:t>
              </a:r>
              <a:endPara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="" xmlns:a16="http://schemas.microsoft.com/office/drawing/2014/main" id="{5B320110-58D6-4664-77A6-B686E62CFFE7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8217962" y="2010316"/>
              <a:ext cx="7621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="" xmlns:a16="http://schemas.microsoft.com/office/drawing/2014/main" id="{8EB7D9DA-626A-41FC-96D9-7326C49B52AB}"/>
                </a:ext>
              </a:extLst>
            </p:cNvPr>
            <p:cNvCxnSpPr>
              <a:cxnSpLocks/>
              <a:stCxn id="33" idx="0"/>
              <a:endCxn id="25" idx="2"/>
            </p:cNvCxnSpPr>
            <p:nvPr/>
          </p:nvCxnSpPr>
          <p:spPr>
            <a:xfrm rot="5400000" flipH="1" flipV="1">
              <a:off x="6559275" y="2425709"/>
              <a:ext cx="407320" cy="841179"/>
            </a:xfrm>
            <a:prstGeom prst="bentConnector2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연결선: 꺾임 55">
              <a:extLst>
                <a:ext uri="{FF2B5EF4-FFF2-40B4-BE49-F238E27FC236}">
                  <a16:creationId xmlns="" xmlns:a16="http://schemas.microsoft.com/office/drawing/2014/main" id="{689179ED-E0A9-A35B-3240-B5A820674695}"/>
                </a:ext>
              </a:extLst>
            </p:cNvPr>
            <p:cNvCxnSpPr>
              <a:cxnSpLocks/>
              <a:stCxn id="33" idx="0"/>
              <a:endCxn id="26" idx="2"/>
            </p:cNvCxnSpPr>
            <p:nvPr/>
          </p:nvCxnSpPr>
          <p:spPr>
            <a:xfrm rot="5400000" flipH="1" flipV="1">
              <a:off x="6230491" y="2122173"/>
              <a:ext cx="1039641" cy="815930"/>
            </a:xfrm>
            <a:prstGeom prst="bentConnector2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15D4FA55-72BA-A45F-BF90-5FC043D97D87}"/>
              </a:ext>
            </a:extLst>
          </p:cNvPr>
          <p:cNvSpPr/>
          <p:nvPr/>
        </p:nvSpPr>
        <p:spPr>
          <a:xfrm>
            <a:off x="4222953" y="4430896"/>
            <a:ext cx="977041" cy="51834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ko-KR" altLang="en-US" sz="1200" spc="-150" dirty="0">
                <a:solidFill>
                  <a:schemeClr val="tx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불량데이터 목록 관리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="" xmlns:a16="http://schemas.microsoft.com/office/drawing/2014/main" id="{606B5CFC-57A5-345A-9FE6-BB046F5C4324}"/>
              </a:ext>
            </a:extLst>
          </p:cNvPr>
          <p:cNvCxnSpPr>
            <a:cxnSpLocks/>
            <a:stCxn id="29" idx="6"/>
            <a:endCxn id="72" idx="3"/>
          </p:cNvCxnSpPr>
          <p:nvPr/>
        </p:nvCxnSpPr>
        <p:spPr>
          <a:xfrm flipV="1">
            <a:off x="3710637" y="4873333"/>
            <a:ext cx="655400" cy="44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="" xmlns:a16="http://schemas.microsoft.com/office/drawing/2014/main" id="{76E6D335-E3EE-F391-066F-ABF88A627468}"/>
              </a:ext>
            </a:extLst>
          </p:cNvPr>
          <p:cNvCxnSpPr>
            <a:cxnSpLocks/>
            <a:stCxn id="72" idx="6"/>
            <a:endCxn id="8" idx="1"/>
          </p:cNvCxnSpPr>
          <p:nvPr/>
        </p:nvCxnSpPr>
        <p:spPr>
          <a:xfrm flipV="1">
            <a:off x="5199994" y="4221497"/>
            <a:ext cx="1327142" cy="46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="" xmlns:a16="http://schemas.microsoft.com/office/drawing/2014/main" id="{E79DD167-36B8-1245-DA1B-479B7E9A4FCB}"/>
              </a:ext>
            </a:extLst>
          </p:cNvPr>
          <p:cNvCxnSpPr>
            <a:cxnSpLocks/>
            <a:stCxn id="38" idx="4"/>
            <a:endCxn id="49" idx="4"/>
          </p:cNvCxnSpPr>
          <p:nvPr/>
        </p:nvCxnSpPr>
        <p:spPr>
          <a:xfrm rot="5400000" flipH="1" flipV="1">
            <a:off x="8745946" y="3718715"/>
            <a:ext cx="13149" cy="3804993"/>
          </a:xfrm>
          <a:prstGeom prst="bentConnector3">
            <a:avLst>
              <a:gd name="adj1" fmla="val -173853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184290E-3C50-30CA-9EDD-B12D96FC4EF6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67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graphicFrame>
        <p:nvGraphicFramePr>
          <p:cNvPr id="3" name="표 6">
            <a:extLst>
              <a:ext uri="{FF2B5EF4-FFF2-40B4-BE49-F238E27FC236}">
                <a16:creationId xmlns="" xmlns:a16="http://schemas.microsoft.com/office/drawing/2014/main" id="{67CB3D87-786D-FB9C-9555-26D148FB9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387579"/>
              </p:ext>
            </p:extLst>
          </p:nvPr>
        </p:nvGraphicFramePr>
        <p:xfrm>
          <a:off x="1193847" y="1741645"/>
          <a:ext cx="9804307" cy="436418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11660">
                  <a:extLst>
                    <a:ext uri="{9D8B030D-6E8A-4147-A177-3AD203B41FA5}">
                      <a16:colId xmlns="" xmlns:a16="http://schemas.microsoft.com/office/drawing/2014/main" val="3888913775"/>
                    </a:ext>
                  </a:extLst>
                </a:gridCol>
                <a:gridCol w="1581598">
                  <a:extLst>
                    <a:ext uri="{9D8B030D-6E8A-4147-A177-3AD203B41FA5}">
                      <a16:colId xmlns="" xmlns:a16="http://schemas.microsoft.com/office/drawing/2014/main" val="151902685"/>
                    </a:ext>
                  </a:extLst>
                </a:gridCol>
                <a:gridCol w="1694569">
                  <a:extLst>
                    <a:ext uri="{9D8B030D-6E8A-4147-A177-3AD203B41FA5}">
                      <a16:colId xmlns="" xmlns:a16="http://schemas.microsoft.com/office/drawing/2014/main" val="1764583943"/>
                    </a:ext>
                  </a:extLst>
                </a:gridCol>
                <a:gridCol w="1487456">
                  <a:extLst>
                    <a:ext uri="{9D8B030D-6E8A-4147-A177-3AD203B41FA5}">
                      <a16:colId xmlns="" xmlns:a16="http://schemas.microsoft.com/office/drawing/2014/main" val="1759533469"/>
                    </a:ext>
                  </a:extLst>
                </a:gridCol>
                <a:gridCol w="1402727">
                  <a:extLst>
                    <a:ext uri="{9D8B030D-6E8A-4147-A177-3AD203B41FA5}">
                      <a16:colId xmlns="" xmlns:a16="http://schemas.microsoft.com/office/drawing/2014/main" val="2651309671"/>
                    </a:ext>
                  </a:extLst>
                </a:gridCol>
                <a:gridCol w="2226297">
                  <a:extLst>
                    <a:ext uri="{9D8B030D-6E8A-4147-A177-3AD203B41FA5}">
                      <a16:colId xmlns="" xmlns:a16="http://schemas.microsoft.com/office/drawing/2014/main" val="3735890687"/>
                    </a:ext>
                  </a:extLst>
                </a:gridCol>
              </a:tblGrid>
              <a:tr h="4544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식별자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행위자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식별자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행위자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9481182"/>
                  </a:ext>
                </a:extLst>
              </a:tr>
              <a:tr h="550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관리자로그인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59255792"/>
                  </a:ext>
                </a:extLst>
              </a:tr>
              <a:tr h="550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데이터 목록 관리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45165111"/>
                  </a:ext>
                </a:extLst>
              </a:tr>
              <a:tr h="550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새로운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데이터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36178191"/>
                  </a:ext>
                </a:extLst>
              </a:tr>
              <a:tr h="550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부품 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13836363"/>
                  </a:ext>
                </a:extLst>
              </a:tr>
              <a:tr h="550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불러오기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저장하기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73970196"/>
                  </a:ext>
                </a:extLst>
              </a:tr>
              <a:tr h="550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촬영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재검사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19657988"/>
                  </a:ext>
                </a:extLst>
              </a:tr>
              <a:tr h="550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불량 부품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이미지 전송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UC-B07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삭제하기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573329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식별자 목록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D08725E-090B-9EA2-AFF0-0E74E5B80D16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15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351F4400-A327-1DEB-638D-4165E12B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D8E90F6-F908-B90D-0A3A-1857977A987B}"/>
              </a:ext>
            </a:extLst>
          </p:cNvPr>
          <p:cNvSpPr txBox="1"/>
          <p:nvPr/>
        </p:nvSpPr>
        <p:spPr>
          <a:xfrm>
            <a:off x="1272027" y="559628"/>
            <a:ext cx="30364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유스케이스</a:t>
            </a:r>
            <a:r>
              <a:rPr lang="ko-KR" altLang="en-US" sz="2500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 다이어그램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0E96F8-5155-3782-2560-D093042F979B}"/>
              </a:ext>
            </a:extLst>
          </p:cNvPr>
          <p:cNvSpPr txBox="1"/>
          <p:nvPr/>
        </p:nvSpPr>
        <p:spPr>
          <a:xfrm>
            <a:off x="1272027" y="98782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시나리오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BAFDE197-DEB6-E663-A2D1-B6DDD8AD5D80}"/>
              </a:ext>
            </a:extLst>
          </p:cNvPr>
          <p:cNvCxnSpPr>
            <a:cxnSpLocks/>
          </p:cNvCxnSpPr>
          <p:nvPr/>
        </p:nvCxnSpPr>
        <p:spPr>
          <a:xfrm>
            <a:off x="623888" y="1411449"/>
            <a:ext cx="109442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54F77BEE-0B32-706F-02DB-41F85BEF1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14226"/>
              </p:ext>
            </p:extLst>
          </p:nvPr>
        </p:nvGraphicFramePr>
        <p:xfrm>
          <a:off x="1839275" y="1732813"/>
          <a:ext cx="8513450" cy="447571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52300">
                  <a:extLst>
                    <a:ext uri="{9D8B030D-6E8A-4147-A177-3AD203B41FA5}">
                      <a16:colId xmlns="" xmlns:a16="http://schemas.microsoft.com/office/drawing/2014/main" val="2859712696"/>
                    </a:ext>
                  </a:extLst>
                </a:gridCol>
                <a:gridCol w="6661150">
                  <a:extLst>
                    <a:ext uri="{9D8B030D-6E8A-4147-A177-3AD203B41FA5}">
                      <a16:colId xmlns="" xmlns:a16="http://schemas.microsoft.com/office/drawing/2014/main" val="3638751534"/>
                    </a:ext>
                  </a:extLst>
                </a:gridCol>
              </a:tblGrid>
              <a:tr h="408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UC-A01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선박 및 해양플랜트 부품 품질 검사 시스템 구축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solidFill>
                      <a:srgbClr val="F9AE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810023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액터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관리자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9073548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유스케이스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19810182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기존에 가입하지 않은 사용자가 회원가입을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8742157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앱 화면에 표시된 회원가입 버튼 클릭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78896061"/>
                  </a:ext>
                </a:extLst>
              </a:tr>
              <a:tr h="46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사후 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Kakao API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를 통해 사용자의 정보를 가져와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45198159"/>
                  </a:ext>
                </a:extLst>
              </a:tr>
              <a:tr h="773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로그아웃 상태에서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회원가입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”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버튼을 클릭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현장과 관리자로 가입을 구분하여 등록 진행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3.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신규 가입한 사용자의 정보를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DB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에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4568626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E1.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카카오톡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ID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 없는 경우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272525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A1.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카카오톡 가입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0724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6B2FE2-1DF9-7750-F128-53996A2DBB72}"/>
              </a:ext>
            </a:extLst>
          </p:cNvPr>
          <p:cNvSpPr txBox="1"/>
          <p:nvPr/>
        </p:nvSpPr>
        <p:spPr>
          <a:xfrm>
            <a:off x="623887" y="559628"/>
            <a:ext cx="6481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67F5E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5000" dirty="0">
              <a:solidFill>
                <a:srgbClr val="F67F5E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776696"/>
      </p:ext>
    </p:extLst>
  </p:cSld>
  <p:clrMapOvr>
    <a:masterClrMapping/>
  </p:clrMapOvr>
</p:sld>
</file>

<file path=ppt/theme/theme1.xml><?xml version="1.0" encoding="utf-8"?>
<a:theme xmlns:a="http://schemas.openxmlformats.org/drawingml/2006/main" name="모노라인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_53328872_TF22318419_Win32" id="{2BE6961B-FA69-4260-AFAD-3D8256877AF9}" vid="{2636BF1C-1032-4E29-96EC-D5D5F0CCF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미니멀한 영업 프레젠테이션</Template>
  <TotalTime>1187</TotalTime>
  <Words>3294</Words>
  <Application>Microsoft Office PowerPoint</Application>
  <PresentationFormat>사용자 지정</PresentationFormat>
  <Paragraphs>1247</Paragraphs>
  <Slides>53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굴림</vt:lpstr>
      <vt:lpstr>Arial</vt:lpstr>
      <vt:lpstr>Pretendard Light</vt:lpstr>
      <vt:lpstr>맑은 고딕</vt:lpstr>
      <vt:lpstr>Pretendard ExtraLight</vt:lpstr>
      <vt:lpstr>Pretendard ExtraBold</vt:lpstr>
      <vt:lpstr>Pretendard Medium</vt:lpstr>
      <vt:lpstr>Pretendard Black</vt:lpstr>
      <vt:lpstr>Pretendard SemiBold</vt:lpstr>
      <vt:lpstr>모노라인</vt:lpstr>
      <vt:lpstr>요구사항분석서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요구사항분석서</dc:title>
  <dc:creator>박정연</dc:creator>
  <cp:lastModifiedBy>Windows 사용자</cp:lastModifiedBy>
  <cp:revision>94</cp:revision>
  <dcterms:created xsi:type="dcterms:W3CDTF">2022-09-24T17:25:43Z</dcterms:created>
  <dcterms:modified xsi:type="dcterms:W3CDTF">2022-10-31T06:31:52Z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